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327" r:id="rId2"/>
    <p:sldId id="322" r:id="rId3"/>
    <p:sldId id="329" r:id="rId4"/>
    <p:sldId id="323" r:id="rId5"/>
    <p:sldId id="330" r:id="rId6"/>
    <p:sldId id="331" r:id="rId7"/>
    <p:sldId id="336" r:id="rId8"/>
    <p:sldId id="324" r:id="rId9"/>
    <p:sldId id="332" r:id="rId10"/>
    <p:sldId id="333" r:id="rId11"/>
    <p:sldId id="325" r:id="rId12"/>
    <p:sldId id="334" r:id="rId13"/>
    <p:sldId id="315" r:id="rId14"/>
    <p:sldId id="270" r:id="rId15"/>
    <p:sldId id="269" r:id="rId16"/>
    <p:sldId id="265" r:id="rId17"/>
    <p:sldId id="272" r:id="rId18"/>
    <p:sldId id="337" r:id="rId19"/>
    <p:sldId id="344" r:id="rId20"/>
    <p:sldId id="316" r:id="rId21"/>
    <p:sldId id="278" r:id="rId22"/>
    <p:sldId id="274" r:id="rId23"/>
    <p:sldId id="276" r:id="rId24"/>
    <p:sldId id="279" r:id="rId25"/>
    <p:sldId id="280" r:id="rId26"/>
    <p:sldId id="338" r:id="rId27"/>
    <p:sldId id="281" r:id="rId28"/>
    <p:sldId id="282" r:id="rId29"/>
    <p:sldId id="283" r:id="rId30"/>
    <p:sldId id="284" r:id="rId31"/>
    <p:sldId id="285" r:id="rId32"/>
    <p:sldId id="286" r:id="rId33"/>
    <p:sldId id="287" r:id="rId34"/>
    <p:sldId id="317" r:id="rId35"/>
    <p:sldId id="288" r:id="rId36"/>
    <p:sldId id="290" r:id="rId37"/>
    <p:sldId id="289" r:id="rId38"/>
    <p:sldId id="291" r:id="rId39"/>
    <p:sldId id="292" r:id="rId40"/>
    <p:sldId id="340" r:id="rId41"/>
    <p:sldId id="293" r:id="rId42"/>
    <p:sldId id="341" r:id="rId43"/>
    <p:sldId id="342" r:id="rId44"/>
    <p:sldId id="294" r:id="rId45"/>
    <p:sldId id="262" r:id="rId46"/>
    <p:sldId id="318" r:id="rId47"/>
    <p:sldId id="296" r:id="rId48"/>
    <p:sldId id="343" r:id="rId49"/>
    <p:sldId id="295" r:id="rId50"/>
    <p:sldId id="297" r:id="rId51"/>
    <p:sldId id="298" r:id="rId52"/>
    <p:sldId id="319" r:id="rId53"/>
    <p:sldId id="299" r:id="rId54"/>
    <p:sldId id="300" r:id="rId55"/>
    <p:sldId id="301" r:id="rId56"/>
    <p:sldId id="302" r:id="rId57"/>
    <p:sldId id="304" r:id="rId58"/>
    <p:sldId id="303" r:id="rId59"/>
    <p:sldId id="305" r:id="rId60"/>
    <p:sldId id="306" r:id="rId61"/>
    <p:sldId id="307" r:id="rId62"/>
    <p:sldId id="308" r:id="rId63"/>
    <p:sldId id="335" r:id="rId64"/>
    <p:sldId id="310" r:id="rId65"/>
    <p:sldId id="311" r:id="rId66"/>
    <p:sldId id="312" r:id="rId67"/>
    <p:sldId id="313" r:id="rId68"/>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09E61-5626-4398-A6A7-CA93F90DBEE8}">
          <p14:sldIdLst>
            <p14:sldId id="327"/>
            <p14:sldId id="322"/>
            <p14:sldId id="329"/>
            <p14:sldId id="323"/>
            <p14:sldId id="330"/>
            <p14:sldId id="331"/>
            <p14:sldId id="336"/>
            <p14:sldId id="324"/>
            <p14:sldId id="332"/>
            <p14:sldId id="333"/>
            <p14:sldId id="325"/>
            <p14:sldId id="334"/>
          </p14:sldIdLst>
        </p14:section>
        <p14:section name="Denial - AI = everything" id="{A68031DC-C985-44E1-A821-91FB3B5DB199}">
          <p14:sldIdLst>
            <p14:sldId id="315"/>
            <p14:sldId id="270"/>
            <p14:sldId id="269"/>
            <p14:sldId id="265"/>
            <p14:sldId id="272"/>
            <p14:sldId id="337"/>
            <p14:sldId id="344"/>
          </p14:sldIdLst>
        </p14:section>
        <p14:section name="Anger" id="{11638DB4-2782-4EE4-806E-111E938D6A7D}">
          <p14:sldIdLst>
            <p14:sldId id="316"/>
            <p14:sldId id="278"/>
            <p14:sldId id="274"/>
            <p14:sldId id="276"/>
            <p14:sldId id="279"/>
            <p14:sldId id="280"/>
            <p14:sldId id="338"/>
            <p14:sldId id="281"/>
            <p14:sldId id="282"/>
            <p14:sldId id="283"/>
            <p14:sldId id="284"/>
            <p14:sldId id="285"/>
            <p14:sldId id="286"/>
            <p14:sldId id="287"/>
          </p14:sldIdLst>
        </p14:section>
        <p14:section name="Bargaining" id="{E8F08963-D7D6-48C8-A3C6-1C91E7C142EB}">
          <p14:sldIdLst>
            <p14:sldId id="317"/>
            <p14:sldId id="288"/>
            <p14:sldId id="290"/>
            <p14:sldId id="289"/>
            <p14:sldId id="291"/>
            <p14:sldId id="292"/>
            <p14:sldId id="340"/>
            <p14:sldId id="293"/>
            <p14:sldId id="341"/>
            <p14:sldId id="342"/>
            <p14:sldId id="294"/>
            <p14:sldId id="262"/>
          </p14:sldIdLst>
        </p14:section>
        <p14:section name="Depression" id="{35B205CA-265E-44C4-98F0-BEB7AA0AE83E}">
          <p14:sldIdLst>
            <p14:sldId id="318"/>
            <p14:sldId id="296"/>
            <p14:sldId id="343"/>
            <p14:sldId id="295"/>
            <p14:sldId id="297"/>
            <p14:sldId id="298"/>
          </p14:sldIdLst>
        </p14:section>
        <p14:section name="Acceptance" id="{7B52697C-AD9D-41E7-A5D8-8DFC0E3347C5}">
          <p14:sldIdLst>
            <p14:sldId id="319"/>
            <p14:sldId id="299"/>
            <p14:sldId id="300"/>
            <p14:sldId id="301"/>
            <p14:sldId id="302"/>
            <p14:sldId id="304"/>
            <p14:sldId id="303"/>
            <p14:sldId id="305"/>
            <p14:sldId id="306"/>
            <p14:sldId id="307"/>
            <p14:sldId id="308"/>
            <p14:sldId id="335"/>
            <p14:sldId id="310"/>
            <p14:sldId id="311"/>
            <p14:sldId id="312"/>
            <p14:sldId id="3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000000"/>
    <a:srgbClr val="FF66CC"/>
    <a:srgbClr val="C5A16F"/>
    <a:srgbClr val="6E552C"/>
    <a:srgbClr val="142440"/>
    <a:srgbClr val="C05B00"/>
    <a:srgbClr val="E3A679"/>
    <a:srgbClr val="E16D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1AF92C-4AED-4AF4-8347-4F73996FB453}" v="15" dt="2023-05-25T07:33:31.636"/>
    <p1510:client id="{58C64106-F513-472A-B09D-8AFD14D8ADC5}" v="153" dt="2023-05-24T18:02:25.839"/>
    <p1510:client id="{9A2D8459-154F-4AFA-A290-9BCFFC9470CB}" v="39" dt="2023-05-25T11:31:44.5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38" autoAdjust="0"/>
    <p:restoredTop sz="80395" autoAdjust="0"/>
  </p:normalViewPr>
  <p:slideViewPr>
    <p:cSldViewPr snapToGrid="0">
      <p:cViewPr varScale="1">
        <p:scale>
          <a:sx n="54" d="100"/>
          <a:sy n="54" d="100"/>
        </p:scale>
        <p:origin x="737" y="36"/>
      </p:cViewPr>
      <p:guideLst/>
    </p:cSldViewPr>
  </p:slideViewPr>
  <p:outlineViewPr>
    <p:cViewPr>
      <p:scale>
        <a:sx n="33" d="100"/>
        <a:sy n="33" d="100"/>
      </p:scale>
      <p:origin x="0" y="0"/>
    </p:cViewPr>
  </p:outlin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CD4553-FDDD-44FE-AD36-5F28E97B3655}" type="datetimeFigureOut">
              <a:rPr lang="nl-NL" smtClean="0"/>
              <a:t>25-5-2023</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FA061-8162-49C4-A7B5-6A6B18C5E0DE}" type="slidenum">
              <a:rPr lang="nl-NL" smtClean="0"/>
              <a:t>‹#›</a:t>
            </a:fld>
            <a:endParaRPr lang="nl-NL"/>
          </a:p>
        </p:txBody>
      </p:sp>
    </p:spTree>
    <p:extLst>
      <p:ext uri="{BB962C8B-B14F-4D97-AF65-F5344CB8AC3E}">
        <p14:creationId xmlns:p14="http://schemas.microsoft.com/office/powerpoint/2010/main" val="830021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2</a:t>
            </a:fld>
            <a:endParaRPr lang="nl-NL"/>
          </a:p>
        </p:txBody>
      </p:sp>
    </p:spTree>
    <p:extLst>
      <p:ext uri="{BB962C8B-B14F-4D97-AF65-F5344CB8AC3E}">
        <p14:creationId xmlns:p14="http://schemas.microsoft.com/office/powerpoint/2010/main" val="1488371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12</a:t>
            </a:fld>
            <a:endParaRPr lang="nl-NL"/>
          </a:p>
        </p:txBody>
      </p:sp>
    </p:spTree>
    <p:extLst>
      <p:ext uri="{BB962C8B-B14F-4D97-AF65-F5344CB8AC3E}">
        <p14:creationId xmlns:p14="http://schemas.microsoft.com/office/powerpoint/2010/main" val="64026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Clock</a:t>
            </a:r>
            <a:r>
              <a:rPr lang="nl-NL" dirty="0"/>
              <a:t> </a:t>
            </a:r>
            <a:r>
              <a:rPr lang="nl-NL" dirty="0" err="1"/>
              <a:t>moving</a:t>
            </a:r>
            <a:r>
              <a:rPr lang="nl-NL" dirty="0"/>
              <a:t> mind experiment:</a:t>
            </a:r>
          </a:p>
          <a:p>
            <a:r>
              <a:rPr lang="nl-NL" dirty="0" err="1"/>
              <a:t>Moving</a:t>
            </a:r>
            <a:r>
              <a:rPr lang="nl-NL" dirty="0"/>
              <a:t> </a:t>
            </a:r>
            <a:r>
              <a:rPr lang="nl-NL" dirty="0" err="1"/>
              <a:t>clock</a:t>
            </a:r>
            <a:r>
              <a:rPr lang="nl-NL" dirty="0"/>
              <a:t> = More </a:t>
            </a:r>
            <a:r>
              <a:rPr lang="nl-NL" dirty="0" err="1"/>
              <a:t>distance</a:t>
            </a:r>
            <a:r>
              <a:rPr lang="nl-NL" dirty="0"/>
              <a:t> in </a:t>
            </a:r>
            <a:r>
              <a:rPr lang="nl-NL" dirty="0" err="1"/>
              <a:t>same</a:t>
            </a:r>
            <a:r>
              <a:rPr lang="nl-NL" dirty="0"/>
              <a:t> time, </a:t>
            </a:r>
            <a:r>
              <a:rPr lang="nl-NL" dirty="0" err="1"/>
              <a:t>so</a:t>
            </a:r>
            <a:r>
              <a:rPr lang="nl-NL" dirty="0"/>
              <a:t> slower </a:t>
            </a:r>
            <a:r>
              <a:rPr lang="nl-NL" dirty="0" err="1"/>
              <a:t>clock</a:t>
            </a:r>
            <a:r>
              <a:rPr lang="nl-NL" dirty="0"/>
              <a:t>.</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14</a:t>
            </a:fld>
            <a:endParaRPr lang="nl-NL"/>
          </a:p>
        </p:txBody>
      </p:sp>
    </p:spTree>
    <p:extLst>
      <p:ext uri="{BB962C8B-B14F-4D97-AF65-F5344CB8AC3E}">
        <p14:creationId xmlns:p14="http://schemas.microsoft.com/office/powerpoint/2010/main" val="3652270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Imagination</a:t>
            </a:r>
            <a:r>
              <a:rPr lang="nl-NL" dirty="0"/>
              <a:t> </a:t>
            </a:r>
            <a:r>
              <a:rPr lang="nl-NL" dirty="0" err="1"/>
              <a:t>gives</a:t>
            </a:r>
            <a:r>
              <a:rPr lang="nl-NL" dirty="0"/>
              <a:t> </a:t>
            </a:r>
            <a:r>
              <a:rPr lang="nl-NL" dirty="0" err="1"/>
              <a:t>insights</a:t>
            </a:r>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15</a:t>
            </a:fld>
            <a:endParaRPr lang="nl-NL"/>
          </a:p>
        </p:txBody>
      </p:sp>
    </p:spTree>
    <p:extLst>
      <p:ext uri="{BB962C8B-B14F-4D97-AF65-F5344CB8AC3E}">
        <p14:creationId xmlns:p14="http://schemas.microsoft.com/office/powerpoint/2010/main" val="963782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dirty="0" err="1">
                <a:solidFill>
                  <a:schemeClr val="bg1"/>
                </a:solidFill>
                <a:latin typeface="Bahnschrift Condensed" panose="020B0502040204020203" pitchFamily="34" charset="0"/>
              </a:rPr>
              <a:t>What</a:t>
            </a:r>
            <a:r>
              <a:rPr lang="nl-NL" sz="1200" dirty="0">
                <a:solidFill>
                  <a:schemeClr val="bg1"/>
                </a:solidFill>
                <a:latin typeface="Bahnschrift Condensed" panose="020B0502040204020203" pitchFamily="34" charset="0"/>
              </a:rPr>
              <a:t> is intelligence? </a:t>
            </a:r>
            <a:r>
              <a:rPr lang="nl-NL" sz="1200" dirty="0" err="1">
                <a:solidFill>
                  <a:schemeClr val="bg1"/>
                </a:solidFill>
                <a:latin typeface="Bahnschrift Condensed" panose="020B0502040204020203" pitchFamily="34" charset="0"/>
              </a:rPr>
              <a:t>Should</a:t>
            </a:r>
            <a:r>
              <a:rPr lang="nl-NL" sz="1200" dirty="0">
                <a:solidFill>
                  <a:schemeClr val="bg1"/>
                </a:solidFill>
                <a:latin typeface="Bahnschrift Condensed" panose="020B0502040204020203" pitchFamily="34" charset="0"/>
              </a:rPr>
              <a:t> we even call </a:t>
            </a:r>
            <a:r>
              <a:rPr lang="nl-NL" sz="1200" dirty="0" err="1">
                <a:solidFill>
                  <a:schemeClr val="bg1"/>
                </a:solidFill>
                <a:latin typeface="Bahnschrift Condensed" panose="020B0502040204020203" pitchFamily="34" charset="0"/>
              </a:rPr>
              <a:t>it</a:t>
            </a:r>
            <a:r>
              <a:rPr lang="nl-NL" sz="1200" dirty="0">
                <a:solidFill>
                  <a:schemeClr val="bg1"/>
                </a:solidFill>
                <a:latin typeface="Bahnschrift Condensed" panose="020B0502040204020203" pitchFamily="34" charset="0"/>
              </a:rPr>
              <a:t> </a:t>
            </a:r>
            <a:r>
              <a:rPr lang="nl-NL" sz="1200" dirty="0" err="1">
                <a:solidFill>
                  <a:schemeClr val="bg1"/>
                </a:solidFill>
                <a:latin typeface="Bahnschrift Condensed" panose="020B0502040204020203" pitchFamily="34" charset="0"/>
              </a:rPr>
              <a:t>artificial</a:t>
            </a:r>
            <a:r>
              <a:rPr lang="nl-NL" sz="1200" dirty="0">
                <a:solidFill>
                  <a:schemeClr val="bg1"/>
                </a:solidFill>
                <a:latin typeface="Bahnschrift Condensed" panose="020B0502040204020203" pitchFamily="34" charset="0"/>
              </a:rPr>
              <a:t> intelligence?</a:t>
            </a:r>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16</a:t>
            </a:fld>
            <a:endParaRPr lang="nl-NL"/>
          </a:p>
        </p:txBody>
      </p:sp>
    </p:spTree>
    <p:extLst>
      <p:ext uri="{BB962C8B-B14F-4D97-AF65-F5344CB8AC3E}">
        <p14:creationId xmlns:p14="http://schemas.microsoft.com/office/powerpoint/2010/main" val="4344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Explain</a:t>
            </a:r>
            <a:r>
              <a:rPr lang="nl-NL" dirty="0"/>
              <a:t> quote </a:t>
            </a:r>
            <a:r>
              <a:rPr lang="nl-NL" dirty="0" err="1"/>
              <a:t>and</a:t>
            </a:r>
            <a:r>
              <a:rPr lang="nl-NL" dirty="0"/>
              <a:t> talk </a:t>
            </a:r>
            <a:r>
              <a:rPr lang="nl-NL" dirty="0" err="1"/>
              <a:t>about</a:t>
            </a:r>
            <a:r>
              <a:rPr lang="nl-NL" dirty="0"/>
              <a:t> Turing test?</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17</a:t>
            </a:fld>
            <a:endParaRPr lang="nl-NL"/>
          </a:p>
        </p:txBody>
      </p:sp>
    </p:spTree>
    <p:extLst>
      <p:ext uri="{BB962C8B-B14F-4D97-AF65-F5344CB8AC3E}">
        <p14:creationId xmlns:p14="http://schemas.microsoft.com/office/powerpoint/2010/main" val="65906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have a problem! AI will SOLVE our problems! </a:t>
            </a:r>
            <a:br>
              <a:rPr lang="en-US" dirty="0"/>
            </a:br>
            <a:r>
              <a:rPr lang="en-US" dirty="0"/>
              <a:t>Bias, </a:t>
            </a:r>
          </a:p>
          <a:p>
            <a:r>
              <a:rPr lang="en-US" dirty="0"/>
              <a:t>lack of factuality, unclear responsibilities, no regulation, blurry lines between facts and opinions.. Is NOT MY fucking problem </a:t>
            </a:r>
          </a:p>
          <a:p>
            <a:r>
              <a:rPr lang="en-US" dirty="0"/>
              <a:t>We proactively ignore these issues for the sake of convenience and not to sound like a backwards thinking laggard. </a:t>
            </a:r>
            <a:endParaRPr lang="en-DE" dirty="0"/>
          </a:p>
        </p:txBody>
      </p:sp>
      <p:sp>
        <p:nvSpPr>
          <p:cNvPr id="4" name="Slide Number Placeholder 3"/>
          <p:cNvSpPr>
            <a:spLocks noGrp="1"/>
          </p:cNvSpPr>
          <p:nvPr>
            <p:ph type="sldNum" sz="quarter" idx="5"/>
          </p:nvPr>
        </p:nvSpPr>
        <p:spPr/>
        <p:txBody>
          <a:bodyPr/>
          <a:lstStyle/>
          <a:p>
            <a:fld id="{7C3FA061-8162-49C4-A7B5-6A6B18C5E0DE}" type="slidenum">
              <a:rPr lang="nl-NL" smtClean="0"/>
              <a:t>18</a:t>
            </a:fld>
            <a:endParaRPr lang="nl-NL"/>
          </a:p>
        </p:txBody>
      </p:sp>
    </p:spTree>
    <p:extLst>
      <p:ext uri="{BB962C8B-B14F-4D97-AF65-F5344CB8AC3E}">
        <p14:creationId xmlns:p14="http://schemas.microsoft.com/office/powerpoint/2010/main" val="12083385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7C3FA061-8162-49C4-A7B5-6A6B18C5E0DE}" type="slidenum">
              <a:rPr lang="nl-NL" smtClean="0"/>
              <a:t>19</a:t>
            </a:fld>
            <a:endParaRPr lang="nl-NL"/>
          </a:p>
        </p:txBody>
      </p:sp>
    </p:spTree>
    <p:extLst>
      <p:ext uri="{BB962C8B-B14F-4D97-AF65-F5344CB8AC3E}">
        <p14:creationId xmlns:p14="http://schemas.microsoft.com/office/powerpoint/2010/main" val="569986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We </a:t>
            </a:r>
            <a:r>
              <a:rPr lang="nl-NL" dirty="0" err="1"/>
              <a:t>need</a:t>
            </a:r>
            <a:r>
              <a:rPr lang="nl-NL" dirty="0"/>
              <a:t> </a:t>
            </a:r>
            <a:r>
              <a:rPr lang="nl-NL" dirty="0" err="1"/>
              <a:t>to</a:t>
            </a:r>
            <a:r>
              <a:rPr lang="nl-NL" dirty="0"/>
              <a:t> start </a:t>
            </a:r>
            <a:r>
              <a:rPr lang="nl-NL" dirty="0" err="1"/>
              <a:t>somewhere</a:t>
            </a:r>
            <a:r>
              <a:rPr lang="nl-NL" dirty="0"/>
              <a:t>: Rosa </a:t>
            </a:r>
            <a:r>
              <a:rPr lang="nl-NL" dirty="0" err="1"/>
              <a:t>Parks</a:t>
            </a:r>
            <a:r>
              <a:rPr lang="nl-NL" dirty="0"/>
              <a:t>.</a:t>
            </a:r>
          </a:p>
          <a:p>
            <a:endParaRPr lang="nl-NL" dirty="0"/>
          </a:p>
          <a:p>
            <a:r>
              <a:rPr lang="nl-NL" dirty="0"/>
              <a:t>AI -&gt; LLM!</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21</a:t>
            </a:fld>
            <a:endParaRPr lang="nl-NL"/>
          </a:p>
        </p:txBody>
      </p:sp>
    </p:spTree>
    <p:extLst>
      <p:ext uri="{BB962C8B-B14F-4D97-AF65-F5344CB8AC3E}">
        <p14:creationId xmlns:p14="http://schemas.microsoft.com/office/powerpoint/2010/main" val="6175069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We </a:t>
            </a:r>
            <a:r>
              <a:rPr lang="nl-NL" dirty="0" err="1"/>
              <a:t>experience</a:t>
            </a:r>
            <a:r>
              <a:rPr lang="nl-NL" dirty="0"/>
              <a:t> </a:t>
            </a:r>
            <a:r>
              <a:rPr lang="nl-NL" dirty="0" err="1"/>
              <a:t>things</a:t>
            </a:r>
            <a:r>
              <a:rPr lang="nl-NL" dirty="0"/>
              <a:t> forward, but </a:t>
            </a:r>
            <a:r>
              <a:rPr lang="nl-NL" dirty="0" err="1"/>
              <a:t>understand</a:t>
            </a:r>
            <a:r>
              <a:rPr lang="nl-NL" dirty="0"/>
              <a:t> </a:t>
            </a:r>
            <a:r>
              <a:rPr lang="nl-NL" dirty="0" err="1"/>
              <a:t>things</a:t>
            </a:r>
            <a:r>
              <a:rPr lang="nl-NL" dirty="0"/>
              <a:t> in life </a:t>
            </a:r>
            <a:r>
              <a:rPr lang="nl-NL" dirty="0" err="1"/>
              <a:t>backwards</a:t>
            </a:r>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24</a:t>
            </a:fld>
            <a:endParaRPr lang="nl-NL"/>
          </a:p>
        </p:txBody>
      </p:sp>
    </p:spTree>
    <p:extLst>
      <p:ext uri="{BB962C8B-B14F-4D97-AF65-F5344CB8AC3E}">
        <p14:creationId xmlns:p14="http://schemas.microsoft.com/office/powerpoint/2010/main" val="38746328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Everyone</a:t>
            </a:r>
            <a:r>
              <a:rPr lang="nl-NL" dirty="0"/>
              <a:t> is </a:t>
            </a:r>
            <a:r>
              <a:rPr lang="nl-NL" dirty="0" err="1"/>
              <a:t>biased</a:t>
            </a:r>
            <a:r>
              <a:rPr lang="nl-NL" dirty="0"/>
              <a:t>.</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25</a:t>
            </a:fld>
            <a:endParaRPr lang="nl-NL"/>
          </a:p>
        </p:txBody>
      </p:sp>
    </p:spTree>
    <p:extLst>
      <p:ext uri="{BB962C8B-B14F-4D97-AF65-F5344CB8AC3E}">
        <p14:creationId xmlns:p14="http://schemas.microsoft.com/office/powerpoint/2010/main" val="1926148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3</a:t>
            </a:fld>
            <a:endParaRPr lang="nl-NL"/>
          </a:p>
        </p:txBody>
      </p:sp>
    </p:spTree>
    <p:extLst>
      <p:ext uri="{BB962C8B-B14F-4D97-AF65-F5344CB8AC3E}">
        <p14:creationId xmlns:p14="http://schemas.microsoft.com/office/powerpoint/2010/main" val="1841716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7C3FA061-8162-49C4-A7B5-6A6B18C5E0DE}" type="slidenum">
              <a:rPr lang="nl-NL" smtClean="0"/>
              <a:t>26</a:t>
            </a:fld>
            <a:endParaRPr lang="nl-NL"/>
          </a:p>
        </p:txBody>
      </p:sp>
    </p:spTree>
    <p:extLst>
      <p:ext uri="{BB962C8B-B14F-4D97-AF65-F5344CB8AC3E}">
        <p14:creationId xmlns:p14="http://schemas.microsoft.com/office/powerpoint/2010/main" val="34418006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Bright</a:t>
            </a:r>
            <a:r>
              <a:rPr lang="nl-NL" dirty="0"/>
              <a:t> Magazine: Men </a:t>
            </a:r>
            <a:r>
              <a:rPr lang="nl-NL" dirty="0" err="1"/>
              <a:t>can’t</a:t>
            </a:r>
            <a:r>
              <a:rPr lang="nl-NL" dirty="0"/>
              <a:t> </a:t>
            </a:r>
            <a:r>
              <a:rPr lang="nl-NL" dirty="0" err="1"/>
              <a:t>be</a:t>
            </a:r>
            <a:r>
              <a:rPr lang="nl-NL" dirty="0"/>
              <a:t> </a:t>
            </a:r>
            <a:r>
              <a:rPr lang="nl-NL" dirty="0" err="1"/>
              <a:t>feminists</a:t>
            </a:r>
            <a:r>
              <a:rPr lang="nl-NL" dirty="0"/>
              <a:t>. </a:t>
            </a:r>
            <a:r>
              <a:rPr lang="nl-NL" dirty="0" err="1"/>
              <a:t>Feminism</a:t>
            </a:r>
            <a:r>
              <a:rPr lang="nl-NL" dirty="0"/>
              <a:t> is a </a:t>
            </a:r>
            <a:r>
              <a:rPr lang="nl-NL" dirty="0" err="1"/>
              <a:t>lived</a:t>
            </a:r>
            <a:r>
              <a:rPr lang="nl-NL" dirty="0"/>
              <a:t> </a:t>
            </a:r>
            <a:r>
              <a:rPr lang="nl-NL" dirty="0" err="1"/>
              <a:t>experience</a:t>
            </a:r>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27</a:t>
            </a:fld>
            <a:endParaRPr lang="nl-NL"/>
          </a:p>
        </p:txBody>
      </p:sp>
    </p:spTree>
    <p:extLst>
      <p:ext uri="{BB962C8B-B14F-4D97-AF65-F5344CB8AC3E}">
        <p14:creationId xmlns:p14="http://schemas.microsoft.com/office/powerpoint/2010/main" val="37263611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Bright</a:t>
            </a:r>
            <a:r>
              <a:rPr lang="nl-NL" dirty="0"/>
              <a:t> Magazine: Men </a:t>
            </a:r>
            <a:r>
              <a:rPr lang="nl-NL" dirty="0" err="1"/>
              <a:t>can’t</a:t>
            </a:r>
            <a:r>
              <a:rPr lang="nl-NL" dirty="0"/>
              <a:t> </a:t>
            </a:r>
            <a:r>
              <a:rPr lang="nl-NL" dirty="0" err="1"/>
              <a:t>be</a:t>
            </a:r>
            <a:r>
              <a:rPr lang="nl-NL" dirty="0"/>
              <a:t> </a:t>
            </a:r>
            <a:r>
              <a:rPr lang="nl-NL" dirty="0" err="1"/>
              <a:t>feminists</a:t>
            </a:r>
            <a:r>
              <a:rPr lang="nl-NL" dirty="0"/>
              <a:t>. </a:t>
            </a:r>
            <a:r>
              <a:rPr lang="nl-NL" dirty="0" err="1"/>
              <a:t>Feminism</a:t>
            </a:r>
            <a:r>
              <a:rPr lang="nl-NL" dirty="0"/>
              <a:t> is a </a:t>
            </a:r>
            <a:r>
              <a:rPr lang="nl-NL" dirty="0" err="1"/>
              <a:t>lived</a:t>
            </a:r>
            <a:r>
              <a:rPr lang="nl-NL" dirty="0"/>
              <a:t> </a:t>
            </a:r>
            <a:r>
              <a:rPr lang="nl-NL" dirty="0" err="1"/>
              <a:t>experience</a:t>
            </a:r>
            <a:endParaRPr lang="nl-NL" dirty="0"/>
          </a:p>
          <a:p>
            <a:r>
              <a:rPr lang="nl-NL" dirty="0"/>
              <a:t>Even </a:t>
            </a:r>
            <a:r>
              <a:rPr lang="nl-NL" dirty="0" err="1"/>
              <a:t>if</a:t>
            </a:r>
            <a:r>
              <a:rPr lang="nl-NL" dirty="0"/>
              <a:t> </a:t>
            </a:r>
            <a:r>
              <a:rPr lang="nl-NL" dirty="0" err="1"/>
              <a:t>you’re</a:t>
            </a:r>
            <a:r>
              <a:rPr lang="nl-NL" dirty="0"/>
              <a:t> </a:t>
            </a:r>
            <a:r>
              <a:rPr lang="nl-NL" dirty="0" err="1"/>
              <a:t>not</a:t>
            </a:r>
            <a:r>
              <a:rPr lang="nl-NL" dirty="0"/>
              <a:t> part of a </a:t>
            </a:r>
            <a:r>
              <a:rPr lang="nl-NL" dirty="0" err="1"/>
              <a:t>certain</a:t>
            </a:r>
            <a:r>
              <a:rPr lang="nl-NL" dirty="0"/>
              <a:t> </a:t>
            </a:r>
            <a:r>
              <a:rPr lang="nl-NL" dirty="0" err="1"/>
              <a:t>group</a:t>
            </a:r>
            <a:r>
              <a:rPr lang="nl-NL" dirty="0"/>
              <a:t>, </a:t>
            </a:r>
            <a:r>
              <a:rPr lang="nl-NL" dirty="0" err="1"/>
              <a:t>you</a:t>
            </a:r>
            <a:r>
              <a:rPr lang="nl-NL" dirty="0"/>
              <a:t> </a:t>
            </a:r>
            <a:r>
              <a:rPr lang="nl-NL" dirty="0" err="1"/>
              <a:t>can</a:t>
            </a:r>
            <a:r>
              <a:rPr lang="nl-NL" dirty="0"/>
              <a:t> </a:t>
            </a:r>
            <a:r>
              <a:rPr lang="nl-NL" dirty="0" err="1"/>
              <a:t>still</a:t>
            </a:r>
            <a:r>
              <a:rPr lang="nl-NL" dirty="0"/>
              <a:t> act </a:t>
            </a:r>
            <a:r>
              <a:rPr lang="nl-NL" dirty="0" err="1"/>
              <a:t>accordingly</a:t>
            </a:r>
            <a:r>
              <a:rPr lang="nl-NL" dirty="0"/>
              <a:t>…?</a:t>
            </a:r>
          </a:p>
          <a:p>
            <a:endParaRPr lang="nl-NL" dirty="0"/>
          </a:p>
          <a:p>
            <a:r>
              <a:rPr lang="nl-NL" dirty="0"/>
              <a:t>But </a:t>
            </a:r>
            <a:r>
              <a:rPr lang="nl-NL" dirty="0" err="1"/>
              <a:t>Why</a:t>
            </a:r>
            <a:r>
              <a:rPr lang="nl-NL" dirty="0"/>
              <a:t>? Is </a:t>
            </a:r>
            <a:r>
              <a:rPr lang="nl-NL" dirty="0" err="1"/>
              <a:t>that</a:t>
            </a:r>
            <a:r>
              <a:rPr lang="nl-NL" dirty="0"/>
              <a:t> </a:t>
            </a:r>
            <a:r>
              <a:rPr lang="nl-NL" dirty="0" err="1"/>
              <a:t>true</a:t>
            </a:r>
            <a:r>
              <a:rPr lang="nl-NL" dirty="0"/>
              <a:t>?</a:t>
            </a:r>
          </a:p>
          <a:p>
            <a:r>
              <a:rPr lang="nl-NL" dirty="0"/>
              <a:t>- </a:t>
            </a:r>
            <a:r>
              <a:rPr lang="nl-NL" dirty="0" err="1"/>
              <a:t>Think</a:t>
            </a:r>
            <a:r>
              <a:rPr lang="nl-NL" dirty="0"/>
              <a:t> </a:t>
            </a:r>
            <a:r>
              <a:rPr lang="nl-NL" dirty="0" err="1"/>
              <a:t>about</a:t>
            </a:r>
            <a:r>
              <a:rPr lang="nl-NL" dirty="0"/>
              <a:t> </a:t>
            </a:r>
            <a:r>
              <a:rPr lang="nl-NL" dirty="0" err="1"/>
              <a:t>santa</a:t>
            </a:r>
            <a:r>
              <a:rPr lang="nl-NL" dirty="0"/>
              <a:t>?</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28</a:t>
            </a:fld>
            <a:endParaRPr lang="nl-NL"/>
          </a:p>
        </p:txBody>
      </p:sp>
    </p:spTree>
    <p:extLst>
      <p:ext uri="{BB962C8B-B14F-4D97-AF65-F5344CB8AC3E}">
        <p14:creationId xmlns:p14="http://schemas.microsoft.com/office/powerpoint/2010/main" val="32765114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200" dirty="0"/>
              <a:t>I am not the problem so I don’t have the problem.</a:t>
            </a:r>
          </a:p>
          <a:p>
            <a:r>
              <a:rPr lang="en-US" sz="1200" dirty="0"/>
              <a:t>Nothing is perfect the first time.</a:t>
            </a:r>
          </a:p>
          <a:p>
            <a:endParaRPr lang="nl-NL" dirty="0"/>
          </a:p>
          <a:p>
            <a:pPr marL="171450" indent="-171450">
              <a:buFontTx/>
              <a:buChar char="-"/>
            </a:pPr>
            <a:r>
              <a:rPr lang="nl-NL" dirty="0" err="1"/>
              <a:t>Initial</a:t>
            </a:r>
            <a:r>
              <a:rPr lang="nl-NL" dirty="0"/>
              <a:t> release </a:t>
            </a:r>
            <a:r>
              <a:rPr lang="nl-NL" dirty="0" err="1"/>
              <a:t>hurts</a:t>
            </a:r>
            <a:r>
              <a:rPr lang="nl-NL" dirty="0"/>
              <a:t> </a:t>
            </a:r>
            <a:r>
              <a:rPr lang="nl-NL" dirty="0" err="1"/>
              <a:t>you</a:t>
            </a:r>
            <a:r>
              <a:rPr lang="nl-NL" dirty="0"/>
              <a:t> more in </a:t>
            </a:r>
            <a:r>
              <a:rPr lang="nl-NL" dirty="0" err="1"/>
              <a:t>the</a:t>
            </a:r>
            <a:r>
              <a:rPr lang="nl-NL" dirty="0"/>
              <a:t> long run. </a:t>
            </a:r>
          </a:p>
          <a:p>
            <a:pPr marL="171450" indent="-171450">
              <a:buFontTx/>
              <a:buChar char="-"/>
            </a:pPr>
            <a:r>
              <a:rPr lang="nl-NL" dirty="0"/>
              <a:t>Bias-</a:t>
            </a:r>
            <a:r>
              <a:rPr lang="nl-NL" dirty="0" err="1"/>
              <a:t>introduction</a:t>
            </a:r>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30</a:t>
            </a:fld>
            <a:endParaRPr lang="nl-NL"/>
          </a:p>
        </p:txBody>
      </p:sp>
    </p:spTree>
    <p:extLst>
      <p:ext uri="{BB962C8B-B14F-4D97-AF65-F5344CB8AC3E}">
        <p14:creationId xmlns:p14="http://schemas.microsoft.com/office/powerpoint/2010/main" val="18973511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 </a:t>
            </a:r>
            <a:r>
              <a:rPr lang="nl-NL" dirty="0" err="1"/>
              <a:t>What</a:t>
            </a:r>
            <a:r>
              <a:rPr lang="nl-NL" dirty="0"/>
              <a:t> we </a:t>
            </a:r>
            <a:r>
              <a:rPr lang="nl-NL" dirty="0" err="1"/>
              <a:t>fed</a:t>
            </a:r>
            <a:r>
              <a:rPr lang="nl-NL" dirty="0"/>
              <a:t> </a:t>
            </a:r>
            <a:r>
              <a:rPr lang="nl-NL" dirty="0" err="1"/>
              <a:t>into</a:t>
            </a:r>
            <a:r>
              <a:rPr lang="nl-NL" dirty="0"/>
              <a:t> </a:t>
            </a:r>
            <a:r>
              <a:rPr lang="nl-NL" dirty="0" err="1"/>
              <a:t>this</a:t>
            </a:r>
            <a:r>
              <a:rPr lang="nl-NL" dirty="0"/>
              <a:t> drives </a:t>
            </a:r>
            <a:r>
              <a:rPr lang="nl-NL" dirty="0" err="1"/>
              <a:t>and</a:t>
            </a:r>
            <a:r>
              <a:rPr lang="nl-NL" dirty="0"/>
              <a:t> </a:t>
            </a:r>
            <a:r>
              <a:rPr lang="nl-NL" dirty="0" err="1"/>
              <a:t>amplifies</a:t>
            </a:r>
            <a:r>
              <a:rPr lang="nl-NL" dirty="0"/>
              <a:t> bias in LLM </a:t>
            </a:r>
            <a:r>
              <a:rPr lang="nl-NL" dirty="0" err="1"/>
              <a:t>and</a:t>
            </a:r>
            <a:r>
              <a:rPr lang="nl-NL" dirty="0"/>
              <a:t> AI in </a:t>
            </a:r>
            <a:r>
              <a:rPr lang="nl-NL" dirty="0" err="1"/>
              <a:t>general</a:t>
            </a:r>
            <a:r>
              <a:rPr lang="nl-NL" dirty="0"/>
              <a:t>.</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33</a:t>
            </a:fld>
            <a:endParaRPr lang="nl-NL"/>
          </a:p>
        </p:txBody>
      </p:sp>
    </p:spTree>
    <p:extLst>
      <p:ext uri="{BB962C8B-B14F-4D97-AF65-F5344CB8AC3E}">
        <p14:creationId xmlns:p14="http://schemas.microsoft.com/office/powerpoint/2010/main" val="513349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Can</a:t>
            </a:r>
            <a:r>
              <a:rPr lang="nl-NL" dirty="0"/>
              <a:t> we trust a </a:t>
            </a:r>
            <a:r>
              <a:rPr lang="nl-NL" dirty="0" err="1"/>
              <a:t>bunch</a:t>
            </a:r>
            <a:r>
              <a:rPr lang="nl-NL" dirty="0"/>
              <a:t> of transistors </a:t>
            </a:r>
            <a:r>
              <a:rPr lang="nl-NL" dirty="0" err="1"/>
              <a:t>to</a:t>
            </a:r>
            <a:r>
              <a:rPr lang="nl-NL" dirty="0"/>
              <a:t> </a:t>
            </a:r>
            <a:r>
              <a:rPr lang="nl-NL" dirty="0" err="1"/>
              <a:t>tell</a:t>
            </a:r>
            <a:r>
              <a:rPr lang="nl-NL" dirty="0"/>
              <a:t> </a:t>
            </a:r>
            <a:r>
              <a:rPr lang="nl-NL" dirty="0" err="1"/>
              <a:t>us</a:t>
            </a:r>
            <a:r>
              <a:rPr lang="nl-NL" dirty="0"/>
              <a:t> </a:t>
            </a:r>
            <a:r>
              <a:rPr lang="nl-NL" dirty="0" err="1"/>
              <a:t>everything</a:t>
            </a:r>
            <a:r>
              <a:rPr lang="nl-NL" dirty="0"/>
              <a:t>?</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35</a:t>
            </a:fld>
            <a:endParaRPr lang="nl-NL"/>
          </a:p>
        </p:txBody>
      </p:sp>
    </p:spTree>
    <p:extLst>
      <p:ext uri="{BB962C8B-B14F-4D97-AF65-F5344CB8AC3E}">
        <p14:creationId xmlns:p14="http://schemas.microsoft.com/office/powerpoint/2010/main" val="10188679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How do we </a:t>
            </a:r>
            <a:r>
              <a:rPr lang="nl-NL" dirty="0" err="1"/>
              <a:t>think</a:t>
            </a:r>
            <a:r>
              <a:rPr lang="nl-NL" dirty="0"/>
              <a:t>?</a:t>
            </a:r>
            <a:br>
              <a:rPr lang="nl-NL" dirty="0"/>
            </a:br>
            <a:r>
              <a:rPr lang="nl-NL" dirty="0"/>
              <a:t>Neurons sense </a:t>
            </a:r>
            <a:r>
              <a:rPr lang="nl-NL" dirty="0" err="1"/>
              <a:t>each</a:t>
            </a:r>
            <a:r>
              <a:rPr lang="nl-NL" dirty="0"/>
              <a:t> </a:t>
            </a:r>
            <a:r>
              <a:rPr lang="nl-NL" dirty="0" err="1"/>
              <a:t>other</a:t>
            </a:r>
            <a:r>
              <a:rPr lang="nl-NL" dirty="0"/>
              <a:t> – </a:t>
            </a:r>
            <a:r>
              <a:rPr lang="nl-NL" dirty="0" err="1"/>
              <a:t>axions</a:t>
            </a:r>
            <a:r>
              <a:rPr lang="nl-NL" dirty="0"/>
              <a:t> </a:t>
            </a:r>
            <a:r>
              <a:rPr lang="nl-NL" dirty="0" err="1"/>
              <a:t>touch</a:t>
            </a:r>
            <a:r>
              <a:rPr lang="nl-NL" dirty="0"/>
              <a:t> </a:t>
            </a:r>
            <a:r>
              <a:rPr lang="nl-NL" dirty="0" err="1"/>
              <a:t>and</a:t>
            </a:r>
            <a:r>
              <a:rPr lang="nl-NL" dirty="0"/>
              <a:t> memories are </a:t>
            </a:r>
            <a:r>
              <a:rPr lang="nl-NL" dirty="0" err="1"/>
              <a:t>created</a:t>
            </a:r>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36</a:t>
            </a:fld>
            <a:endParaRPr lang="nl-NL"/>
          </a:p>
        </p:txBody>
      </p:sp>
    </p:spTree>
    <p:extLst>
      <p:ext uri="{BB962C8B-B14F-4D97-AF65-F5344CB8AC3E}">
        <p14:creationId xmlns:p14="http://schemas.microsoft.com/office/powerpoint/2010/main" val="22059984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Day 1 – 5 – 10 - 20</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37</a:t>
            </a:fld>
            <a:endParaRPr lang="nl-NL"/>
          </a:p>
        </p:txBody>
      </p:sp>
    </p:spTree>
    <p:extLst>
      <p:ext uri="{BB962C8B-B14F-4D97-AF65-F5344CB8AC3E}">
        <p14:creationId xmlns:p14="http://schemas.microsoft.com/office/powerpoint/2010/main" val="12555563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Output </a:t>
            </a:r>
            <a:r>
              <a:rPr lang="nl-NL" dirty="0" err="1"/>
              <a:t>between</a:t>
            </a:r>
            <a:r>
              <a:rPr lang="nl-NL" dirty="0"/>
              <a:t> 0 </a:t>
            </a:r>
            <a:r>
              <a:rPr lang="nl-NL" dirty="0" err="1"/>
              <a:t>and</a:t>
            </a:r>
            <a:r>
              <a:rPr lang="nl-NL" dirty="0"/>
              <a:t> 1 ?</a:t>
            </a:r>
          </a:p>
          <a:p>
            <a:r>
              <a:rPr lang="nl-NL" dirty="0"/>
              <a:t>The computer is </a:t>
            </a:r>
            <a:r>
              <a:rPr lang="nl-NL" dirty="0" err="1"/>
              <a:t>basically</a:t>
            </a:r>
            <a:r>
              <a:rPr lang="nl-NL" dirty="0"/>
              <a:t> telling </a:t>
            </a:r>
            <a:r>
              <a:rPr lang="nl-NL" dirty="0" err="1"/>
              <a:t>you</a:t>
            </a:r>
            <a:r>
              <a:rPr lang="nl-NL" dirty="0"/>
              <a:t>: I </a:t>
            </a:r>
            <a:r>
              <a:rPr lang="nl-NL" dirty="0" err="1"/>
              <a:t>don’t</a:t>
            </a:r>
            <a:r>
              <a:rPr lang="nl-NL" dirty="0"/>
              <a:t> </a:t>
            </a:r>
            <a:r>
              <a:rPr lang="nl-NL" dirty="0" err="1"/>
              <a:t>know</a:t>
            </a:r>
            <a:r>
              <a:rPr lang="nl-NL" dirty="0"/>
              <a:t>?</a:t>
            </a:r>
          </a:p>
          <a:p>
            <a:r>
              <a:rPr lang="nl-NL" dirty="0"/>
              <a:t>- </a:t>
            </a:r>
            <a:r>
              <a:rPr lang="nl-NL" dirty="0" err="1"/>
              <a:t>Could</a:t>
            </a:r>
            <a:r>
              <a:rPr lang="nl-NL" dirty="0"/>
              <a:t> </a:t>
            </a:r>
            <a:r>
              <a:rPr lang="nl-NL" dirty="0" err="1"/>
              <a:t>be</a:t>
            </a:r>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38</a:t>
            </a:fld>
            <a:endParaRPr lang="nl-NL"/>
          </a:p>
        </p:txBody>
      </p:sp>
    </p:spTree>
    <p:extLst>
      <p:ext uri="{BB962C8B-B14F-4D97-AF65-F5344CB8AC3E}">
        <p14:creationId xmlns:p14="http://schemas.microsoft.com/office/powerpoint/2010/main" val="4135237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We’ve</a:t>
            </a:r>
            <a:r>
              <a:rPr lang="nl-NL" dirty="0"/>
              <a:t> </a:t>
            </a:r>
            <a:r>
              <a:rPr lang="nl-NL" dirty="0" err="1"/>
              <a:t>all</a:t>
            </a:r>
            <a:r>
              <a:rPr lang="nl-NL" dirty="0"/>
              <a:t> </a:t>
            </a:r>
            <a:r>
              <a:rPr lang="nl-NL" dirty="0" err="1"/>
              <a:t>seen</a:t>
            </a:r>
            <a:r>
              <a:rPr lang="nl-NL" dirty="0"/>
              <a:t> </a:t>
            </a:r>
            <a:r>
              <a:rPr lang="nl-NL" dirty="0" err="1"/>
              <a:t>it</a:t>
            </a:r>
            <a:r>
              <a:rPr lang="nl-NL" dirty="0"/>
              <a:t> </a:t>
            </a:r>
            <a:r>
              <a:rPr lang="nl-NL" dirty="0" err="1"/>
              <a:t>typing</a:t>
            </a:r>
            <a:r>
              <a:rPr lang="nl-NL" dirty="0"/>
              <a:t>… </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39</a:t>
            </a:fld>
            <a:endParaRPr lang="nl-NL"/>
          </a:p>
        </p:txBody>
      </p:sp>
    </p:spTree>
    <p:extLst>
      <p:ext uri="{BB962C8B-B14F-4D97-AF65-F5344CB8AC3E}">
        <p14:creationId xmlns:p14="http://schemas.microsoft.com/office/powerpoint/2010/main" val="3276528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r>
              <a:rPr lang="nl-NL" dirty="0"/>
              <a:t>We have a </a:t>
            </a:r>
            <a:r>
              <a:rPr lang="nl-NL" dirty="0" err="1"/>
              <a:t>problem</a:t>
            </a:r>
            <a:r>
              <a:rPr lang="nl-NL" dirty="0"/>
              <a:t>.</a:t>
            </a:r>
          </a:p>
          <a:p>
            <a:pPr marL="171450" indent="-171450">
              <a:buFontTx/>
              <a:buChar char="-"/>
            </a:pPr>
            <a:r>
              <a:rPr lang="nl-NL" dirty="0"/>
              <a:t>Ai is </a:t>
            </a:r>
            <a:r>
              <a:rPr lang="nl-NL" dirty="0" err="1"/>
              <a:t>becoming</a:t>
            </a:r>
            <a:r>
              <a:rPr lang="nl-NL" dirty="0"/>
              <a:t> more </a:t>
            </a:r>
            <a:r>
              <a:rPr lang="nl-NL" dirty="0" err="1"/>
              <a:t>and</a:t>
            </a:r>
            <a:r>
              <a:rPr lang="nl-NL" dirty="0"/>
              <a:t> more </a:t>
            </a:r>
            <a:r>
              <a:rPr lang="nl-NL" dirty="0" err="1"/>
              <a:t>popular</a:t>
            </a:r>
            <a:r>
              <a:rPr lang="nl-NL" dirty="0"/>
              <a:t> </a:t>
            </a:r>
            <a:r>
              <a:rPr lang="nl-NL" dirty="0" err="1"/>
              <a:t>with</a:t>
            </a:r>
            <a:r>
              <a:rPr lang="nl-NL" dirty="0"/>
              <a:t> </a:t>
            </a:r>
            <a:r>
              <a:rPr lang="nl-NL" dirty="0" err="1"/>
              <a:t>the</a:t>
            </a:r>
            <a:r>
              <a:rPr lang="nl-NL" dirty="0"/>
              <a:t> </a:t>
            </a:r>
            <a:r>
              <a:rPr lang="nl-NL" dirty="0" err="1"/>
              <a:t>rise</a:t>
            </a:r>
            <a:r>
              <a:rPr lang="nl-NL" dirty="0"/>
              <a:t> of Large Language </a:t>
            </a:r>
            <a:r>
              <a:rPr lang="nl-NL" dirty="0" err="1"/>
              <a:t>Models</a:t>
            </a:r>
            <a:r>
              <a:rPr lang="nl-NL" dirty="0"/>
              <a:t>.</a:t>
            </a:r>
          </a:p>
          <a:p>
            <a:pPr marL="171450" indent="-171450">
              <a:buFontTx/>
              <a:buChar char="-"/>
            </a:pPr>
            <a:r>
              <a:rPr lang="nl-NL" dirty="0" err="1"/>
              <a:t>And</a:t>
            </a:r>
            <a:r>
              <a:rPr lang="nl-NL" dirty="0"/>
              <a:t> we state, </a:t>
            </a:r>
            <a:r>
              <a:rPr lang="nl-NL" dirty="0" err="1"/>
              <a:t>they</a:t>
            </a:r>
            <a:r>
              <a:rPr lang="nl-NL" dirty="0"/>
              <a:t> are </a:t>
            </a:r>
            <a:r>
              <a:rPr lang="nl-NL" dirty="0" err="1"/>
              <a:t>heavily</a:t>
            </a:r>
            <a:r>
              <a:rPr lang="nl-NL" dirty="0"/>
              <a:t> </a:t>
            </a:r>
            <a:r>
              <a:rPr lang="nl-NL" dirty="0" err="1"/>
              <a:t>biased</a:t>
            </a:r>
            <a:r>
              <a:rPr lang="nl-NL" dirty="0"/>
              <a:t>… </a:t>
            </a:r>
            <a:r>
              <a:rPr lang="nl-NL" dirty="0" err="1"/>
              <a:t>Don’t</a:t>
            </a:r>
            <a:r>
              <a:rPr lang="nl-NL" dirty="0"/>
              <a:t> </a:t>
            </a:r>
            <a:r>
              <a:rPr lang="nl-NL" dirty="0" err="1"/>
              <a:t>believe</a:t>
            </a:r>
            <a:r>
              <a:rPr lang="nl-NL" dirty="0"/>
              <a:t> </a:t>
            </a:r>
            <a:r>
              <a:rPr lang="nl-NL" dirty="0" err="1"/>
              <a:t>us</a:t>
            </a:r>
            <a:r>
              <a:rPr lang="nl-NL" dirty="0"/>
              <a:t>? Just </a:t>
            </a:r>
            <a:r>
              <a:rPr lang="nl-NL" dirty="0" err="1"/>
              <a:t>watch</a:t>
            </a:r>
            <a:r>
              <a:rPr lang="nl-NL" dirty="0"/>
              <a:t>.</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4</a:t>
            </a:fld>
            <a:endParaRPr lang="nl-NL"/>
          </a:p>
        </p:txBody>
      </p:sp>
    </p:spTree>
    <p:extLst>
      <p:ext uri="{BB962C8B-B14F-4D97-AF65-F5344CB8AC3E}">
        <p14:creationId xmlns:p14="http://schemas.microsoft.com/office/powerpoint/2010/main" val="22293089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We’ve</a:t>
            </a:r>
            <a:r>
              <a:rPr lang="nl-NL" dirty="0"/>
              <a:t> </a:t>
            </a:r>
            <a:r>
              <a:rPr lang="nl-NL" dirty="0" err="1"/>
              <a:t>all</a:t>
            </a:r>
            <a:r>
              <a:rPr lang="nl-NL" dirty="0"/>
              <a:t> </a:t>
            </a:r>
            <a:r>
              <a:rPr lang="nl-NL" dirty="0" err="1"/>
              <a:t>seen</a:t>
            </a:r>
            <a:r>
              <a:rPr lang="nl-NL" dirty="0"/>
              <a:t> </a:t>
            </a:r>
            <a:r>
              <a:rPr lang="nl-NL" dirty="0" err="1"/>
              <a:t>it</a:t>
            </a:r>
            <a:r>
              <a:rPr lang="nl-NL" dirty="0"/>
              <a:t> </a:t>
            </a:r>
            <a:r>
              <a:rPr lang="nl-NL" dirty="0" err="1"/>
              <a:t>typing</a:t>
            </a:r>
            <a:r>
              <a:rPr lang="nl-NL" dirty="0"/>
              <a:t>… </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40</a:t>
            </a:fld>
            <a:endParaRPr lang="nl-NL"/>
          </a:p>
        </p:txBody>
      </p:sp>
    </p:spTree>
    <p:extLst>
      <p:ext uri="{BB962C8B-B14F-4D97-AF65-F5344CB8AC3E}">
        <p14:creationId xmlns:p14="http://schemas.microsoft.com/office/powerpoint/2010/main" val="5118472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Blurry</a:t>
            </a:r>
            <a:r>
              <a:rPr lang="nl-NL" dirty="0"/>
              <a:t> Fake </a:t>
            </a:r>
            <a:r>
              <a:rPr lang="nl-NL" dirty="0" err="1"/>
              <a:t>Fuzzy</a:t>
            </a:r>
            <a:r>
              <a:rPr lang="nl-NL" dirty="0"/>
              <a:t> </a:t>
            </a:r>
            <a:r>
              <a:rPr lang="nl-NL" dirty="0" err="1"/>
              <a:t>Confuzing</a:t>
            </a:r>
            <a:r>
              <a:rPr lang="nl-NL" dirty="0"/>
              <a:t> on slides….</a:t>
            </a:r>
          </a:p>
          <a:p>
            <a:r>
              <a:rPr lang="nl-NL" dirty="0"/>
              <a:t>	-&gt; </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41</a:t>
            </a:fld>
            <a:endParaRPr lang="nl-NL"/>
          </a:p>
        </p:txBody>
      </p:sp>
    </p:spTree>
    <p:extLst>
      <p:ext uri="{BB962C8B-B14F-4D97-AF65-F5344CB8AC3E}">
        <p14:creationId xmlns:p14="http://schemas.microsoft.com/office/powerpoint/2010/main" val="14256319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Blurry</a:t>
            </a:r>
            <a:r>
              <a:rPr lang="nl-NL" dirty="0"/>
              <a:t> Fake </a:t>
            </a:r>
            <a:r>
              <a:rPr lang="nl-NL" dirty="0" err="1"/>
              <a:t>Fuzzy</a:t>
            </a:r>
            <a:r>
              <a:rPr lang="nl-NL" dirty="0"/>
              <a:t> </a:t>
            </a:r>
            <a:r>
              <a:rPr lang="nl-NL" dirty="0" err="1"/>
              <a:t>Confuzing</a:t>
            </a:r>
            <a:r>
              <a:rPr lang="nl-NL" dirty="0"/>
              <a:t> on slides….</a:t>
            </a:r>
          </a:p>
          <a:p>
            <a:r>
              <a:rPr lang="nl-NL" dirty="0"/>
              <a:t>	-&gt; </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42</a:t>
            </a:fld>
            <a:endParaRPr lang="nl-NL"/>
          </a:p>
        </p:txBody>
      </p:sp>
    </p:spTree>
    <p:extLst>
      <p:ext uri="{BB962C8B-B14F-4D97-AF65-F5344CB8AC3E}">
        <p14:creationId xmlns:p14="http://schemas.microsoft.com/office/powerpoint/2010/main" val="30639001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Blurry</a:t>
            </a:r>
            <a:r>
              <a:rPr lang="nl-NL" dirty="0"/>
              <a:t> Fake </a:t>
            </a:r>
            <a:r>
              <a:rPr lang="nl-NL" dirty="0" err="1"/>
              <a:t>Fuzzy</a:t>
            </a:r>
            <a:r>
              <a:rPr lang="nl-NL" dirty="0"/>
              <a:t> </a:t>
            </a:r>
            <a:r>
              <a:rPr lang="nl-NL" dirty="0" err="1"/>
              <a:t>Confuzing</a:t>
            </a:r>
            <a:r>
              <a:rPr lang="nl-NL" dirty="0"/>
              <a:t> on slides….</a:t>
            </a:r>
          </a:p>
          <a:p>
            <a:r>
              <a:rPr lang="nl-NL" dirty="0"/>
              <a:t>	-&gt; </a:t>
            </a:r>
          </a:p>
          <a:p>
            <a:endParaRPr lang="nl-NL" dirty="0"/>
          </a:p>
          <a:p>
            <a:pPr marL="0" marR="0" lvl="0" indent="0" algn="l" defTabSz="914400" rtl="0" eaLnBrk="1" fontAlgn="auto" latinLnBrk="0" hangingPunct="1">
              <a:lnSpc>
                <a:spcPct val="100000"/>
              </a:lnSpc>
              <a:spcBef>
                <a:spcPts val="0"/>
              </a:spcBef>
              <a:spcAft>
                <a:spcPts val="0"/>
              </a:spcAft>
              <a:buClrTx/>
              <a:buSzTx/>
              <a:buFontTx/>
              <a:buNone/>
              <a:tabLst/>
              <a:defRPr/>
            </a:pPr>
            <a:r>
              <a:rPr lang="nl-NL" dirty="0">
                <a:solidFill>
                  <a:schemeClr val="bg1"/>
                </a:solidFill>
              </a:rPr>
              <a:t>, and all stories told have tonality, character, personality, colour, history, religion.. </a:t>
            </a:r>
            <a:endParaRPr lang="en-DE" dirty="0">
              <a:solidFill>
                <a:schemeClr val="bg1"/>
              </a:solidFill>
            </a:endParaRPr>
          </a:p>
          <a:p>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43</a:t>
            </a:fld>
            <a:endParaRPr lang="nl-NL"/>
          </a:p>
        </p:txBody>
      </p:sp>
    </p:spTree>
    <p:extLst>
      <p:ext uri="{BB962C8B-B14F-4D97-AF65-F5344CB8AC3E}">
        <p14:creationId xmlns:p14="http://schemas.microsoft.com/office/powerpoint/2010/main" val="7209965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r>
              <a:rPr lang="nl-NL" dirty="0"/>
              <a:t>Output of </a:t>
            </a:r>
            <a:r>
              <a:rPr lang="nl-NL" dirty="0" err="1"/>
              <a:t>all</a:t>
            </a:r>
            <a:r>
              <a:rPr lang="nl-NL" dirty="0"/>
              <a:t> AI </a:t>
            </a:r>
            <a:r>
              <a:rPr lang="nl-NL" dirty="0" err="1"/>
              <a:t>and</a:t>
            </a:r>
            <a:r>
              <a:rPr lang="nl-NL" dirty="0"/>
              <a:t> </a:t>
            </a:r>
            <a:r>
              <a:rPr lang="nl-NL" dirty="0" err="1"/>
              <a:t>LLM’s</a:t>
            </a:r>
            <a:r>
              <a:rPr lang="nl-NL" dirty="0"/>
              <a:t>.. We </a:t>
            </a:r>
            <a:r>
              <a:rPr lang="nl-NL" dirty="0" err="1"/>
              <a:t>generate</a:t>
            </a:r>
            <a:r>
              <a:rPr lang="nl-NL" dirty="0"/>
              <a:t> content </a:t>
            </a:r>
            <a:r>
              <a:rPr lang="nl-NL" dirty="0" err="1"/>
              <a:t>that’s</a:t>
            </a:r>
            <a:r>
              <a:rPr lang="nl-NL" dirty="0"/>
              <a:t> at </a:t>
            </a:r>
            <a:r>
              <a:rPr lang="nl-NL" dirty="0" err="1"/>
              <a:t>least</a:t>
            </a:r>
            <a:r>
              <a:rPr lang="nl-NL" dirty="0"/>
              <a:t> </a:t>
            </a:r>
            <a:r>
              <a:rPr lang="nl-NL" dirty="0" err="1"/>
              <a:t>partly</a:t>
            </a:r>
            <a:r>
              <a:rPr lang="nl-NL" dirty="0"/>
              <a:t> wrong.</a:t>
            </a:r>
          </a:p>
          <a:p>
            <a:pPr marL="171450" indent="-171450">
              <a:buFontTx/>
              <a:buChar char="-"/>
            </a:pPr>
            <a:r>
              <a:rPr lang="nl-NL" dirty="0"/>
              <a:t>The next </a:t>
            </a:r>
            <a:r>
              <a:rPr lang="nl-NL" dirty="0" err="1"/>
              <a:t>generation</a:t>
            </a:r>
            <a:r>
              <a:rPr lang="nl-NL" dirty="0"/>
              <a:t> </a:t>
            </a:r>
            <a:r>
              <a:rPr lang="nl-NL" dirty="0" err="1"/>
              <a:t>will</a:t>
            </a:r>
            <a:r>
              <a:rPr lang="nl-NL" dirty="0"/>
              <a:t> </a:t>
            </a:r>
            <a:r>
              <a:rPr lang="nl-NL" dirty="0" err="1"/>
              <a:t>be</a:t>
            </a:r>
            <a:r>
              <a:rPr lang="nl-NL" dirty="0"/>
              <a:t> </a:t>
            </a:r>
            <a:r>
              <a:rPr lang="nl-NL" dirty="0" err="1"/>
              <a:t>fed</a:t>
            </a:r>
            <a:r>
              <a:rPr lang="nl-NL" dirty="0"/>
              <a:t> </a:t>
            </a:r>
            <a:r>
              <a:rPr lang="nl-NL" dirty="0" err="1"/>
              <a:t>with</a:t>
            </a:r>
            <a:r>
              <a:rPr lang="nl-NL" dirty="0"/>
              <a:t> </a:t>
            </a:r>
            <a:r>
              <a:rPr lang="nl-NL" dirty="0" err="1"/>
              <a:t>this</a:t>
            </a:r>
            <a:r>
              <a:rPr lang="nl-NL" dirty="0"/>
              <a:t>…</a:t>
            </a:r>
          </a:p>
          <a:p>
            <a:pPr marL="171450" indent="-171450">
              <a:buFontTx/>
              <a:buChar char="-"/>
            </a:pPr>
            <a:r>
              <a:rPr lang="nl-NL" dirty="0" err="1"/>
              <a:t>Downward-spiraled</a:t>
            </a:r>
            <a:r>
              <a:rPr lang="nl-NL" dirty="0"/>
              <a:t> </a:t>
            </a:r>
            <a:r>
              <a:rPr lang="nl-NL" dirty="0" err="1"/>
              <a:t>going</a:t>
            </a:r>
            <a:r>
              <a:rPr lang="nl-NL" dirty="0"/>
              <a:t> </a:t>
            </a:r>
            <a:r>
              <a:rPr lang="nl-NL" dirty="0" err="1"/>
              <a:t>to</a:t>
            </a:r>
            <a:r>
              <a:rPr lang="nl-NL" dirty="0"/>
              <a:t> </a:t>
            </a:r>
            <a:r>
              <a:rPr lang="nl-NL" dirty="0" err="1"/>
              <a:t>collapse</a:t>
            </a:r>
            <a:r>
              <a:rPr lang="nl-NL" dirty="0"/>
              <a:t>.</a:t>
            </a:r>
          </a:p>
          <a:p>
            <a:pPr marL="171450" indent="-171450">
              <a:buFontTx/>
              <a:buChar char="-"/>
            </a:pPr>
            <a:r>
              <a:rPr lang="nl-NL" dirty="0"/>
              <a:t>But </a:t>
            </a:r>
            <a:r>
              <a:rPr lang="nl-NL" dirty="0" err="1"/>
              <a:t>what</a:t>
            </a:r>
            <a:r>
              <a:rPr lang="nl-NL" dirty="0"/>
              <a:t> </a:t>
            </a:r>
            <a:r>
              <a:rPr lang="nl-NL" dirty="0" err="1"/>
              <a:t>can</a:t>
            </a:r>
            <a:r>
              <a:rPr lang="nl-NL" dirty="0"/>
              <a:t> we do </a:t>
            </a:r>
            <a:r>
              <a:rPr lang="nl-NL" dirty="0" err="1"/>
              <a:t>against</a:t>
            </a:r>
            <a:r>
              <a:rPr lang="nl-NL" dirty="0"/>
              <a:t>? Trust Microsoft? Trust Meta? </a:t>
            </a:r>
            <a:r>
              <a:rPr lang="nl-NL" dirty="0" err="1"/>
              <a:t>And</a:t>
            </a:r>
            <a:r>
              <a:rPr lang="nl-NL" dirty="0"/>
              <a:t> </a:t>
            </a:r>
            <a:r>
              <a:rPr lang="nl-NL" dirty="0" err="1"/>
              <a:t>that’s</a:t>
            </a:r>
            <a:r>
              <a:rPr lang="nl-NL" dirty="0"/>
              <a:t> </a:t>
            </a:r>
            <a:r>
              <a:rPr lang="nl-NL" dirty="0" err="1"/>
              <a:t>enough</a:t>
            </a:r>
            <a:r>
              <a:rPr lang="nl-NL" dirty="0"/>
              <a:t>..?</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44</a:t>
            </a:fld>
            <a:endParaRPr lang="nl-NL"/>
          </a:p>
        </p:txBody>
      </p:sp>
    </p:spTree>
    <p:extLst>
      <p:ext uri="{BB962C8B-B14F-4D97-AF65-F5344CB8AC3E}">
        <p14:creationId xmlns:p14="http://schemas.microsoft.com/office/powerpoint/2010/main" val="41028651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Don’t</a:t>
            </a:r>
            <a:r>
              <a:rPr lang="nl-NL" dirty="0"/>
              <a:t> </a:t>
            </a:r>
            <a:r>
              <a:rPr lang="nl-NL" dirty="0" err="1"/>
              <a:t>discuss</a:t>
            </a:r>
            <a:r>
              <a:rPr lang="nl-NL" dirty="0"/>
              <a:t>, </a:t>
            </a:r>
            <a:r>
              <a:rPr lang="nl-NL" dirty="0" err="1"/>
              <a:t>only</a:t>
            </a:r>
            <a:r>
              <a:rPr lang="nl-NL" dirty="0"/>
              <a:t> </a:t>
            </a:r>
            <a:r>
              <a:rPr lang="nl-NL" dirty="0" err="1"/>
              <a:t>tell</a:t>
            </a:r>
            <a:r>
              <a:rPr lang="nl-NL" dirty="0"/>
              <a:t> </a:t>
            </a:r>
            <a:r>
              <a:rPr lang="nl-NL" dirty="0" err="1"/>
              <a:t>there</a:t>
            </a:r>
            <a:r>
              <a:rPr lang="nl-NL" dirty="0"/>
              <a:t> are a lot..</a:t>
            </a:r>
          </a:p>
          <a:p>
            <a:pPr marL="171450" indent="-171450">
              <a:buFontTx/>
              <a:buChar char="-"/>
            </a:pPr>
            <a:r>
              <a:rPr lang="nl-NL" dirty="0"/>
              <a:t>Bias Bingo -&gt; plenty of winners </a:t>
            </a:r>
            <a:r>
              <a:rPr lang="nl-NL" dirty="0" err="1"/>
              <a:t>soon</a:t>
            </a:r>
            <a:r>
              <a:rPr lang="nl-NL" dirty="0"/>
              <a:t>. </a:t>
            </a:r>
            <a:r>
              <a:rPr lang="nl-NL" dirty="0" err="1"/>
              <a:t>Unavoidable</a:t>
            </a:r>
            <a:r>
              <a:rPr lang="nl-NL" dirty="0"/>
              <a:t> </a:t>
            </a:r>
            <a:r>
              <a:rPr lang="nl-NL" dirty="0" err="1"/>
              <a:t>to</a:t>
            </a:r>
            <a:r>
              <a:rPr lang="nl-NL" dirty="0"/>
              <a:t> check multiple </a:t>
            </a:r>
            <a:r>
              <a:rPr lang="nl-NL" dirty="0" err="1"/>
              <a:t>ones</a:t>
            </a:r>
            <a:endParaRPr lang="nl-NL" dirty="0"/>
          </a:p>
          <a:p>
            <a:pPr marL="171450" indent="-171450">
              <a:buFontTx/>
              <a:buChar char="-"/>
            </a:pPr>
            <a:r>
              <a:rPr lang="nl-NL" dirty="0"/>
              <a:t>Unconscious about them.</a:t>
            </a:r>
          </a:p>
          <a:p>
            <a:pPr marL="171450" indent="-171450">
              <a:buFontTx/>
              <a:buChar char="-"/>
            </a:pPr>
            <a:r>
              <a:rPr lang="nl-NL" dirty="0"/>
              <a:t>Status quo bias: if it aint broke, don’t fix it – aka never change a running system</a:t>
            </a:r>
          </a:p>
          <a:p>
            <a:pPr marL="171450" indent="-171450">
              <a:buFontTx/>
              <a:buChar char="-"/>
            </a:pPr>
            <a:r>
              <a:rPr lang="nl-NL" dirty="0"/>
              <a:t>Confirmation bias:focus on info that only suports existing preconceptions</a:t>
            </a:r>
          </a:p>
          <a:p>
            <a:pPr marL="171450" indent="-171450">
              <a:buFontTx/>
              <a:buChar char="-"/>
            </a:pPr>
            <a:r>
              <a:rPr lang="nl-NL" dirty="0"/>
              <a:t>Ostrich effect: avoiding begative financial info pretending it doesn’t exist. </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45</a:t>
            </a:fld>
            <a:endParaRPr lang="nl-NL"/>
          </a:p>
        </p:txBody>
      </p:sp>
    </p:spTree>
    <p:extLst>
      <p:ext uri="{BB962C8B-B14F-4D97-AF65-F5344CB8AC3E}">
        <p14:creationId xmlns:p14="http://schemas.microsoft.com/office/powerpoint/2010/main" val="9600992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r>
              <a:rPr lang="nl-NL" dirty="0"/>
              <a:t>Are we </a:t>
            </a:r>
            <a:r>
              <a:rPr lang="nl-NL" dirty="0" err="1"/>
              <a:t>now</a:t>
            </a:r>
            <a:r>
              <a:rPr lang="nl-NL" dirty="0"/>
              <a:t> </a:t>
            </a:r>
            <a:r>
              <a:rPr lang="nl-NL" dirty="0" err="1"/>
              <a:t>doomed</a:t>
            </a:r>
            <a:r>
              <a:rPr lang="nl-NL" dirty="0"/>
              <a:t>?</a:t>
            </a:r>
          </a:p>
          <a:p>
            <a:pPr marL="171450" indent="-171450">
              <a:buFontTx/>
              <a:buChar char="-"/>
            </a:pPr>
            <a:r>
              <a:rPr lang="nl-NL" dirty="0" err="1"/>
              <a:t>If</a:t>
            </a:r>
            <a:r>
              <a:rPr lang="nl-NL" dirty="0"/>
              <a:t> a I </a:t>
            </a:r>
            <a:r>
              <a:rPr lang="nl-NL" dirty="0" err="1"/>
              <a:t>am</a:t>
            </a:r>
            <a:r>
              <a:rPr lang="nl-NL" dirty="0"/>
              <a:t> </a:t>
            </a:r>
            <a:r>
              <a:rPr lang="nl-NL" dirty="0" err="1"/>
              <a:t>biased</a:t>
            </a:r>
            <a:r>
              <a:rPr lang="nl-NL" dirty="0"/>
              <a:t>, </a:t>
            </a:r>
            <a:r>
              <a:rPr lang="nl-NL" dirty="0" err="1"/>
              <a:t>why</a:t>
            </a:r>
            <a:r>
              <a:rPr lang="nl-NL" dirty="0"/>
              <a:t> </a:t>
            </a:r>
            <a:r>
              <a:rPr lang="nl-NL" dirty="0" err="1"/>
              <a:t>should</a:t>
            </a:r>
            <a:r>
              <a:rPr lang="nl-NL" dirty="0"/>
              <a:t> I </a:t>
            </a:r>
            <a:r>
              <a:rPr lang="nl-NL" dirty="0" err="1"/>
              <a:t>try</a:t>
            </a:r>
            <a:r>
              <a:rPr lang="nl-NL" dirty="0"/>
              <a:t> </a:t>
            </a:r>
            <a:r>
              <a:rPr lang="nl-NL" dirty="0" err="1"/>
              <a:t>to</a:t>
            </a:r>
            <a:r>
              <a:rPr lang="nl-NL" dirty="0"/>
              <a:t> </a:t>
            </a:r>
            <a:r>
              <a:rPr lang="nl-NL" dirty="0" err="1"/>
              <a:t>avoid</a:t>
            </a:r>
            <a:r>
              <a:rPr lang="nl-NL" dirty="0"/>
              <a:t> </a:t>
            </a:r>
            <a:r>
              <a:rPr lang="nl-NL" dirty="0" err="1"/>
              <a:t>it</a:t>
            </a:r>
            <a:r>
              <a:rPr lang="nl-NL" dirty="0"/>
              <a:t> </a:t>
            </a:r>
            <a:r>
              <a:rPr lang="nl-NL" dirty="0" err="1"/>
              <a:t>than</a:t>
            </a:r>
            <a:r>
              <a:rPr lang="nl-NL" dirty="0"/>
              <a:t>?</a:t>
            </a:r>
          </a:p>
          <a:p>
            <a:pPr marL="171450" indent="-171450">
              <a:buFontTx/>
              <a:buChar char="-"/>
            </a:pPr>
            <a:r>
              <a:rPr lang="nl-NL" dirty="0"/>
              <a:t>Does </a:t>
            </a:r>
            <a:r>
              <a:rPr lang="nl-NL" dirty="0" err="1"/>
              <a:t>it</a:t>
            </a:r>
            <a:r>
              <a:rPr lang="nl-NL" dirty="0"/>
              <a:t> matter </a:t>
            </a:r>
            <a:r>
              <a:rPr lang="nl-NL" dirty="0" err="1"/>
              <a:t>if</a:t>
            </a:r>
            <a:r>
              <a:rPr lang="nl-NL" dirty="0"/>
              <a:t> </a:t>
            </a:r>
            <a:r>
              <a:rPr lang="nl-NL" dirty="0" err="1"/>
              <a:t>everyone’s</a:t>
            </a:r>
            <a:r>
              <a:rPr lang="nl-NL" dirty="0"/>
              <a:t> </a:t>
            </a:r>
            <a:r>
              <a:rPr lang="nl-NL" dirty="0" err="1"/>
              <a:t>biased</a:t>
            </a:r>
            <a:r>
              <a:rPr lang="nl-NL" dirty="0"/>
              <a:t>? </a:t>
            </a:r>
            <a:r>
              <a:rPr lang="nl-NL" dirty="0" err="1"/>
              <a:t>Maybe</a:t>
            </a:r>
            <a:r>
              <a:rPr lang="nl-NL" dirty="0"/>
              <a:t> </a:t>
            </a:r>
            <a:r>
              <a:rPr lang="nl-NL" dirty="0" err="1"/>
              <a:t>it</a:t>
            </a:r>
            <a:r>
              <a:rPr lang="nl-NL" dirty="0"/>
              <a:t> levels out?</a:t>
            </a:r>
          </a:p>
          <a:p>
            <a:pPr marL="171450" indent="-171450">
              <a:buFontTx/>
              <a:buChar char="-"/>
            </a:pPr>
            <a:r>
              <a:rPr lang="nl-NL" dirty="0" err="1"/>
              <a:t>Give</a:t>
            </a:r>
            <a:r>
              <a:rPr lang="nl-NL" dirty="0"/>
              <a:t> up, let machines control </a:t>
            </a:r>
            <a:r>
              <a:rPr lang="nl-NL" dirty="0" err="1"/>
              <a:t>us</a:t>
            </a:r>
            <a:r>
              <a:rPr lang="nl-NL" dirty="0"/>
              <a:t> </a:t>
            </a:r>
            <a:r>
              <a:rPr lang="nl-NL" dirty="0" err="1"/>
              <a:t>and</a:t>
            </a:r>
            <a:r>
              <a:rPr lang="nl-NL" dirty="0"/>
              <a:t> </a:t>
            </a:r>
            <a:r>
              <a:rPr lang="nl-NL" dirty="0" err="1"/>
              <a:t>pray</a:t>
            </a:r>
            <a:r>
              <a:rPr lang="nl-NL" dirty="0"/>
              <a:t> </a:t>
            </a:r>
            <a:r>
              <a:rPr lang="nl-NL" dirty="0" err="1"/>
              <a:t>to</a:t>
            </a:r>
            <a:r>
              <a:rPr lang="nl-NL" dirty="0"/>
              <a:t> </a:t>
            </a:r>
            <a:r>
              <a:rPr lang="nl-NL" dirty="0" err="1"/>
              <a:t>the</a:t>
            </a:r>
            <a:r>
              <a:rPr lang="nl-NL" dirty="0"/>
              <a:t> </a:t>
            </a:r>
            <a:r>
              <a:rPr lang="nl-NL" dirty="0" err="1"/>
              <a:t>overlord</a:t>
            </a:r>
            <a:r>
              <a:rPr lang="nl-NL" dirty="0"/>
              <a:t>.</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47</a:t>
            </a:fld>
            <a:endParaRPr lang="nl-NL"/>
          </a:p>
        </p:txBody>
      </p:sp>
    </p:spTree>
    <p:extLst>
      <p:ext uri="{BB962C8B-B14F-4D97-AF65-F5344CB8AC3E}">
        <p14:creationId xmlns:p14="http://schemas.microsoft.com/office/powerpoint/2010/main" val="1404825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 before we had coffee</a:t>
            </a:r>
            <a:endParaRPr lang="en-DE" dirty="0"/>
          </a:p>
        </p:txBody>
      </p:sp>
      <p:sp>
        <p:nvSpPr>
          <p:cNvPr id="4" name="Slide Number Placeholder 3"/>
          <p:cNvSpPr>
            <a:spLocks noGrp="1"/>
          </p:cNvSpPr>
          <p:nvPr>
            <p:ph type="sldNum" sz="quarter" idx="5"/>
          </p:nvPr>
        </p:nvSpPr>
        <p:spPr/>
        <p:txBody>
          <a:bodyPr/>
          <a:lstStyle/>
          <a:p>
            <a:fld id="{7C3FA061-8162-49C4-A7B5-6A6B18C5E0DE}" type="slidenum">
              <a:rPr lang="nl-NL" smtClean="0"/>
              <a:t>48</a:t>
            </a:fld>
            <a:endParaRPr lang="nl-NL"/>
          </a:p>
        </p:txBody>
      </p:sp>
    </p:spTree>
    <p:extLst>
      <p:ext uri="{BB962C8B-B14F-4D97-AF65-F5344CB8AC3E}">
        <p14:creationId xmlns:p14="http://schemas.microsoft.com/office/powerpoint/2010/main" val="8316287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r>
              <a:rPr lang="nl-NL" dirty="0" err="1"/>
              <a:t>Our</a:t>
            </a:r>
            <a:r>
              <a:rPr lang="nl-NL" dirty="0"/>
              <a:t> mind is </a:t>
            </a:r>
            <a:r>
              <a:rPr lang="nl-NL" dirty="0" err="1"/>
              <a:t>programmed</a:t>
            </a:r>
            <a:r>
              <a:rPr lang="nl-NL" dirty="0"/>
              <a:t> </a:t>
            </a:r>
            <a:r>
              <a:rPr lang="nl-NL" dirty="0" err="1"/>
              <a:t>to</a:t>
            </a:r>
            <a:r>
              <a:rPr lang="nl-NL" dirty="0"/>
              <a:t> </a:t>
            </a:r>
            <a:r>
              <a:rPr lang="nl-NL" dirty="0" err="1"/>
              <a:t>prefer</a:t>
            </a:r>
            <a:r>
              <a:rPr lang="nl-NL" dirty="0"/>
              <a:t> or </a:t>
            </a:r>
            <a:r>
              <a:rPr lang="nl-NL" dirty="0" err="1"/>
              <a:t>think</a:t>
            </a:r>
            <a:r>
              <a:rPr lang="nl-NL" dirty="0"/>
              <a:t> in </a:t>
            </a:r>
            <a:r>
              <a:rPr lang="nl-NL" dirty="0" err="1"/>
              <a:t>specific</a:t>
            </a:r>
            <a:r>
              <a:rPr lang="nl-NL" dirty="0"/>
              <a:t> </a:t>
            </a:r>
            <a:r>
              <a:rPr lang="nl-NL" dirty="0" err="1"/>
              <a:t>ways</a:t>
            </a:r>
            <a:r>
              <a:rPr lang="nl-NL" dirty="0"/>
              <a:t>, even without </a:t>
            </a:r>
            <a:r>
              <a:rPr lang="nl-NL" dirty="0" err="1"/>
              <a:t>knowing</a:t>
            </a:r>
            <a:r>
              <a:rPr lang="nl-NL" dirty="0"/>
              <a:t>… We </a:t>
            </a:r>
            <a:r>
              <a:rPr lang="nl-NL" dirty="0" err="1"/>
              <a:t>eat</a:t>
            </a:r>
            <a:r>
              <a:rPr lang="nl-NL" dirty="0"/>
              <a:t> </a:t>
            </a:r>
            <a:r>
              <a:rPr lang="nl-NL" dirty="0" err="1"/>
              <a:t>what</a:t>
            </a:r>
            <a:r>
              <a:rPr lang="nl-NL" dirty="0"/>
              <a:t> </a:t>
            </a:r>
            <a:r>
              <a:rPr lang="nl-NL" dirty="0" err="1"/>
              <a:t>we’re</a:t>
            </a:r>
            <a:r>
              <a:rPr lang="nl-NL" dirty="0"/>
              <a:t> </a:t>
            </a:r>
            <a:r>
              <a:rPr lang="nl-NL" dirty="0" err="1"/>
              <a:t>fed</a:t>
            </a:r>
            <a:r>
              <a:rPr lang="nl-NL" dirty="0"/>
              <a:t>.</a:t>
            </a:r>
          </a:p>
          <a:p>
            <a:pPr marL="171450" indent="-171450">
              <a:buFontTx/>
              <a:buChar char="-"/>
            </a:pPr>
            <a:r>
              <a:rPr lang="nl-NL" dirty="0"/>
              <a:t>We </a:t>
            </a:r>
            <a:r>
              <a:rPr lang="nl-NL" dirty="0" err="1"/>
              <a:t>can</a:t>
            </a:r>
            <a:r>
              <a:rPr lang="nl-NL" dirty="0"/>
              <a:t> </a:t>
            </a:r>
            <a:r>
              <a:rPr lang="nl-NL" dirty="0" err="1"/>
              <a:t>however</a:t>
            </a:r>
            <a:r>
              <a:rPr lang="nl-NL" dirty="0"/>
              <a:t>, start </a:t>
            </a:r>
            <a:r>
              <a:rPr lang="nl-NL" dirty="0" err="1"/>
              <a:t>think</a:t>
            </a:r>
            <a:r>
              <a:rPr lang="nl-NL" dirty="0"/>
              <a:t> </a:t>
            </a:r>
            <a:r>
              <a:rPr lang="nl-NL" dirty="0" err="1"/>
              <a:t>critically</a:t>
            </a:r>
            <a:r>
              <a:rPr lang="nl-NL" dirty="0"/>
              <a:t> </a:t>
            </a:r>
            <a:r>
              <a:rPr lang="nl-NL" dirty="0" err="1"/>
              <a:t>about</a:t>
            </a:r>
            <a:r>
              <a:rPr lang="nl-NL" dirty="0"/>
              <a:t> </a:t>
            </a:r>
            <a:r>
              <a:rPr lang="nl-NL" dirty="0" err="1"/>
              <a:t>ourselves</a:t>
            </a:r>
            <a:r>
              <a:rPr lang="nl-NL" dirty="0"/>
              <a:t>.</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49</a:t>
            </a:fld>
            <a:endParaRPr lang="nl-NL"/>
          </a:p>
        </p:txBody>
      </p:sp>
    </p:spTree>
    <p:extLst>
      <p:ext uri="{BB962C8B-B14F-4D97-AF65-F5344CB8AC3E}">
        <p14:creationId xmlns:p14="http://schemas.microsoft.com/office/powerpoint/2010/main" val="23762816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my Bias? What am I measuring it against?</a:t>
            </a:r>
          </a:p>
          <a:p>
            <a:r>
              <a:rPr lang="nl-NL" dirty="0" err="1"/>
              <a:t>When</a:t>
            </a:r>
            <a:r>
              <a:rPr lang="nl-NL" dirty="0"/>
              <a:t> born? </a:t>
            </a:r>
            <a:r>
              <a:rPr lang="nl-NL" dirty="0" err="1"/>
              <a:t>Where</a:t>
            </a:r>
            <a:r>
              <a:rPr lang="nl-NL" dirty="0"/>
              <a:t>? Race? Gender?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I Justify my bias with: Belief, Blind spot, Clustering Illusion, confirmation bias, courtesy, empowerment, </a:t>
            </a:r>
          </a:p>
          <a:p>
            <a:pPr marL="171450" indent="-171450">
              <a:buFontTx/>
              <a:buChar char="-"/>
            </a:pPr>
            <a:r>
              <a:rPr lang="nl-NL" dirty="0"/>
              <a:t>Important </a:t>
            </a:r>
            <a:r>
              <a:rPr lang="nl-NL" dirty="0" err="1"/>
              <a:t>to</a:t>
            </a:r>
            <a:r>
              <a:rPr lang="nl-NL" dirty="0"/>
              <a:t> </a:t>
            </a:r>
            <a:r>
              <a:rPr lang="nl-NL" dirty="0" err="1"/>
              <a:t>know</a:t>
            </a:r>
            <a:r>
              <a:rPr lang="nl-NL" dirty="0"/>
              <a:t> </a:t>
            </a:r>
            <a:r>
              <a:rPr lang="nl-NL" dirty="0" err="1"/>
              <a:t>not</a:t>
            </a:r>
            <a:r>
              <a:rPr lang="nl-NL" dirty="0"/>
              <a:t> </a:t>
            </a:r>
            <a:r>
              <a:rPr lang="nl-NL" dirty="0" err="1"/>
              <a:t>only</a:t>
            </a:r>
            <a:r>
              <a:rPr lang="nl-NL" dirty="0"/>
              <a:t> </a:t>
            </a:r>
            <a:r>
              <a:rPr lang="nl-NL" dirty="0" err="1"/>
              <a:t>your</a:t>
            </a:r>
            <a:r>
              <a:rPr lang="nl-NL" dirty="0"/>
              <a:t> </a:t>
            </a:r>
            <a:r>
              <a:rPr lang="nl-NL" dirty="0" err="1"/>
              <a:t>strengths</a:t>
            </a:r>
            <a:r>
              <a:rPr lang="nl-NL" dirty="0"/>
              <a:t>, but </a:t>
            </a:r>
            <a:r>
              <a:rPr lang="nl-NL" dirty="0" err="1"/>
              <a:t>also</a:t>
            </a:r>
            <a:r>
              <a:rPr lang="nl-NL" dirty="0"/>
              <a:t> </a:t>
            </a:r>
            <a:r>
              <a:rPr lang="nl-NL" dirty="0" err="1"/>
              <a:t>your</a:t>
            </a:r>
            <a:r>
              <a:rPr lang="nl-NL" dirty="0"/>
              <a:t> </a:t>
            </a:r>
            <a:r>
              <a:rPr lang="nl-NL" dirty="0" err="1"/>
              <a:t>weaknesses</a:t>
            </a:r>
            <a:r>
              <a:rPr lang="nl-NL" dirty="0"/>
              <a:t>…</a:t>
            </a:r>
          </a:p>
          <a:p>
            <a:pPr marL="171450" indent="-171450">
              <a:buFontTx/>
              <a:buChar char="-"/>
            </a:pPr>
            <a:r>
              <a:rPr lang="nl-NL" dirty="0"/>
              <a:t>Step 1 </a:t>
            </a:r>
            <a:r>
              <a:rPr lang="nl-NL" dirty="0" err="1"/>
              <a:t>to</a:t>
            </a:r>
            <a:r>
              <a:rPr lang="nl-NL" dirty="0"/>
              <a:t> </a:t>
            </a:r>
            <a:r>
              <a:rPr lang="nl-NL" dirty="0" err="1"/>
              <a:t>overcome</a:t>
            </a:r>
            <a:r>
              <a:rPr lang="nl-NL" dirty="0"/>
              <a:t> </a:t>
            </a:r>
            <a:r>
              <a:rPr lang="nl-NL" dirty="0" err="1"/>
              <a:t>your</a:t>
            </a:r>
            <a:r>
              <a:rPr lang="nl-NL" dirty="0"/>
              <a:t> </a:t>
            </a:r>
            <a:r>
              <a:rPr lang="nl-NL" dirty="0" err="1"/>
              <a:t>problem</a:t>
            </a:r>
            <a:r>
              <a:rPr lang="nl-NL" dirty="0"/>
              <a:t> is </a:t>
            </a:r>
            <a:r>
              <a:rPr lang="nl-NL" dirty="0" err="1"/>
              <a:t>to</a:t>
            </a:r>
            <a:r>
              <a:rPr lang="nl-NL" dirty="0"/>
              <a:t> face it. </a:t>
            </a:r>
            <a:r>
              <a:rPr lang="nl-NL" dirty="0" err="1"/>
              <a:t>Insights</a:t>
            </a:r>
            <a:r>
              <a:rPr lang="nl-NL" dirty="0"/>
              <a:t> help.</a:t>
            </a:r>
          </a:p>
          <a:p>
            <a:pPr marL="171450" indent="-171450">
              <a:buFontTx/>
              <a:buChar char="-"/>
            </a:pPr>
            <a:r>
              <a:rPr lang="nl-NL" dirty="0" err="1"/>
              <a:t>You</a:t>
            </a:r>
            <a:r>
              <a:rPr lang="nl-NL" dirty="0"/>
              <a:t> </a:t>
            </a:r>
            <a:r>
              <a:rPr lang="nl-NL" dirty="0" err="1"/>
              <a:t>can</a:t>
            </a:r>
            <a:r>
              <a:rPr lang="nl-NL" dirty="0"/>
              <a:t> </a:t>
            </a:r>
            <a:r>
              <a:rPr lang="nl-NL" dirty="0" err="1"/>
              <a:t>blame</a:t>
            </a:r>
            <a:r>
              <a:rPr lang="nl-NL" dirty="0"/>
              <a:t> </a:t>
            </a:r>
            <a:r>
              <a:rPr lang="nl-NL" dirty="0" err="1"/>
              <a:t>it</a:t>
            </a:r>
            <a:r>
              <a:rPr lang="nl-NL" dirty="0"/>
              <a:t>, </a:t>
            </a:r>
            <a:r>
              <a:rPr lang="nl-NL" dirty="0" err="1"/>
              <a:t>you</a:t>
            </a:r>
            <a:r>
              <a:rPr lang="nl-NL" dirty="0"/>
              <a:t> </a:t>
            </a:r>
            <a:r>
              <a:rPr lang="nl-NL" dirty="0" err="1"/>
              <a:t>can</a:t>
            </a:r>
            <a:r>
              <a:rPr lang="nl-NL" dirty="0"/>
              <a:t> name </a:t>
            </a:r>
            <a:r>
              <a:rPr lang="nl-NL" dirty="0" err="1"/>
              <a:t>it</a:t>
            </a:r>
            <a:r>
              <a:rPr lang="nl-NL" dirty="0"/>
              <a:t>, </a:t>
            </a:r>
            <a:r>
              <a:rPr lang="nl-NL" dirty="0" err="1"/>
              <a:t>so</a:t>
            </a:r>
            <a:r>
              <a:rPr lang="nl-NL" dirty="0"/>
              <a:t> </a:t>
            </a:r>
            <a:r>
              <a:rPr lang="nl-NL" dirty="0" err="1"/>
              <a:t>you</a:t>
            </a:r>
            <a:r>
              <a:rPr lang="nl-NL" dirty="0"/>
              <a:t> </a:t>
            </a:r>
            <a:r>
              <a:rPr lang="nl-NL" dirty="0" err="1"/>
              <a:t>can</a:t>
            </a:r>
            <a:r>
              <a:rPr lang="nl-NL" dirty="0"/>
              <a:t> </a:t>
            </a:r>
            <a:r>
              <a:rPr lang="nl-NL" dirty="0" err="1"/>
              <a:t>work</a:t>
            </a:r>
            <a:r>
              <a:rPr lang="nl-NL" dirty="0"/>
              <a:t> on </a:t>
            </a:r>
            <a:r>
              <a:rPr lang="nl-NL" dirty="0" err="1"/>
              <a:t>it</a:t>
            </a:r>
            <a:r>
              <a:rPr lang="nl-NL" dirty="0"/>
              <a:t>!</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50</a:t>
            </a:fld>
            <a:endParaRPr lang="nl-NL"/>
          </a:p>
        </p:txBody>
      </p:sp>
    </p:spTree>
    <p:extLst>
      <p:ext uri="{BB962C8B-B14F-4D97-AF65-F5344CB8AC3E}">
        <p14:creationId xmlns:p14="http://schemas.microsoft.com/office/powerpoint/2010/main" val="978235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r>
              <a:rPr lang="nl-NL" dirty="0"/>
              <a:t>I want </a:t>
            </a:r>
            <a:r>
              <a:rPr lang="nl-NL" dirty="0" err="1"/>
              <a:t>you</a:t>
            </a:r>
            <a:r>
              <a:rPr lang="nl-NL" dirty="0"/>
              <a:t> </a:t>
            </a:r>
            <a:r>
              <a:rPr lang="nl-NL" dirty="0" err="1"/>
              <a:t>to</a:t>
            </a:r>
            <a:r>
              <a:rPr lang="nl-NL" dirty="0"/>
              <a:t> </a:t>
            </a:r>
            <a:r>
              <a:rPr lang="nl-NL" dirty="0" err="1"/>
              <a:t>think</a:t>
            </a:r>
            <a:r>
              <a:rPr lang="nl-NL" dirty="0"/>
              <a:t> </a:t>
            </a:r>
            <a:r>
              <a:rPr lang="nl-NL" dirty="0" err="1"/>
              <a:t>about</a:t>
            </a:r>
            <a:r>
              <a:rPr lang="nl-NL" dirty="0"/>
              <a:t> </a:t>
            </a:r>
            <a:r>
              <a:rPr lang="nl-NL" dirty="0" err="1"/>
              <a:t>football</a:t>
            </a:r>
            <a:r>
              <a:rPr lang="nl-NL" dirty="0"/>
              <a:t>. </a:t>
            </a:r>
          </a:p>
          <a:p>
            <a:pPr marL="171450" indent="-171450">
              <a:buFontTx/>
              <a:buChar char="-"/>
            </a:pPr>
            <a:r>
              <a:rPr lang="nl-NL" dirty="0"/>
              <a:t>We have </a:t>
            </a:r>
            <a:r>
              <a:rPr lang="nl-NL" dirty="0" err="1"/>
              <a:t>Christiano</a:t>
            </a:r>
            <a:r>
              <a:rPr lang="nl-NL" dirty="0"/>
              <a:t> Ronaldo….</a:t>
            </a:r>
          </a:p>
          <a:p>
            <a:pPr marL="171450" indent="-171450">
              <a:buFontTx/>
              <a:buChar char="-"/>
            </a:pPr>
            <a:r>
              <a:rPr lang="nl-NL" dirty="0" err="1"/>
              <a:t>And</a:t>
            </a:r>
            <a:r>
              <a:rPr lang="nl-NL" dirty="0"/>
              <a:t> we have </a:t>
            </a:r>
            <a:r>
              <a:rPr lang="nl-NL" dirty="0" err="1"/>
              <a:t>this</a:t>
            </a:r>
            <a:r>
              <a:rPr lang="nl-NL" dirty="0"/>
              <a:t> </a:t>
            </a:r>
            <a:r>
              <a:rPr lang="nl-NL" dirty="0" err="1"/>
              <a:t>woman</a:t>
            </a:r>
            <a:r>
              <a:rPr lang="nl-NL" dirty="0"/>
              <a:t>?</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5</a:t>
            </a:fld>
            <a:endParaRPr lang="nl-NL"/>
          </a:p>
        </p:txBody>
      </p:sp>
    </p:spTree>
    <p:extLst>
      <p:ext uri="{BB962C8B-B14F-4D97-AF65-F5344CB8AC3E}">
        <p14:creationId xmlns:p14="http://schemas.microsoft.com/office/powerpoint/2010/main" val="19836866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 </a:t>
            </a:r>
            <a:r>
              <a:rPr lang="en-US" dirty="0"/>
              <a:t>Nuance as to where the line of the bias resides. </a:t>
            </a:r>
          </a:p>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 </a:t>
            </a:r>
            <a:r>
              <a:rPr lang="en-US" dirty="0"/>
              <a:t>We are all biased, floating around a dotted thin line?</a:t>
            </a:r>
          </a:p>
          <a:p>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51</a:t>
            </a:fld>
            <a:endParaRPr lang="nl-NL"/>
          </a:p>
        </p:txBody>
      </p:sp>
    </p:spTree>
    <p:extLst>
      <p:ext uri="{BB962C8B-B14F-4D97-AF65-F5344CB8AC3E}">
        <p14:creationId xmlns:p14="http://schemas.microsoft.com/office/powerpoint/2010/main" val="10568252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Congratulations , you made it to part 5! We now invite you to fasten your seat belts, put up your tray and remain calm, as we will likely still experience some turbulences on the way. </a:t>
            </a:r>
            <a:endParaRPr lang="en-DE" dirty="0"/>
          </a:p>
        </p:txBody>
      </p:sp>
      <p:sp>
        <p:nvSpPr>
          <p:cNvPr id="4" name="Slide Number Placeholder 3"/>
          <p:cNvSpPr>
            <a:spLocks noGrp="1"/>
          </p:cNvSpPr>
          <p:nvPr>
            <p:ph type="sldNum" sz="quarter" idx="5"/>
          </p:nvPr>
        </p:nvSpPr>
        <p:spPr/>
        <p:txBody>
          <a:bodyPr/>
          <a:lstStyle/>
          <a:p>
            <a:fld id="{7C3FA061-8162-49C4-A7B5-6A6B18C5E0DE}" type="slidenum">
              <a:rPr lang="nl-NL" smtClean="0"/>
              <a:t>52</a:t>
            </a:fld>
            <a:endParaRPr lang="nl-NL"/>
          </a:p>
        </p:txBody>
      </p:sp>
    </p:spTree>
    <p:extLst>
      <p:ext uri="{BB962C8B-B14F-4D97-AF65-F5344CB8AC3E}">
        <p14:creationId xmlns:p14="http://schemas.microsoft.com/office/powerpoint/2010/main" val="26694665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AI can be helpful. A starter, not a replacement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(In)famous quote of </a:t>
            </a:r>
            <a:r>
              <a:rPr lang="en-US" dirty="0" err="1"/>
              <a:t>hemmingway</a:t>
            </a:r>
            <a:r>
              <a:rPr lang="en-US" dirty="0"/>
              <a:t>: Write drunk, edit sober!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Ask a template and rewrite? There’s nothing wrong with that.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Only minor tweaks however, is that what you want to aim for?</a:t>
            </a:r>
            <a:br>
              <a:rPr lang="en-US" dirty="0"/>
            </a:br>
            <a:r>
              <a:rPr lang="en-US" dirty="0"/>
              <a:t>Who is going to actually do a fact-check?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responsibility is still on our side.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are not in writing mode, we are editing whatever something else is spitting out to us.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are debugging code from others that we didn’t think up.</a:t>
            </a:r>
            <a:br>
              <a:rPr lang="en-US" dirty="0"/>
            </a:br>
            <a:r>
              <a:rPr lang="en-US" dirty="0"/>
              <a:t>Can we understand what the idea of the flow was?</a:t>
            </a:r>
          </a:p>
          <a:p>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53</a:t>
            </a:fld>
            <a:endParaRPr lang="nl-NL"/>
          </a:p>
        </p:txBody>
      </p:sp>
    </p:spTree>
    <p:extLst>
      <p:ext uri="{BB962C8B-B14F-4D97-AF65-F5344CB8AC3E}">
        <p14:creationId xmlns:p14="http://schemas.microsoft.com/office/powerpoint/2010/main" val="28388914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human supercomputer, AI in fiction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Artificial Intelligence is not intelligence, it’s simply named after the way neurons LOOK LIKE, not OPERATE LIKE.</a:t>
            </a:r>
          </a:p>
          <a:p>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54</a:t>
            </a:fld>
            <a:endParaRPr lang="nl-NL"/>
          </a:p>
        </p:txBody>
      </p:sp>
    </p:spTree>
    <p:extLst>
      <p:ext uri="{BB962C8B-B14F-4D97-AF65-F5344CB8AC3E}">
        <p14:creationId xmlns:p14="http://schemas.microsoft.com/office/powerpoint/2010/main" val="2847063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real intelligence to validate and confirm.</a:t>
            </a:r>
          </a:p>
          <a:p>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55</a:t>
            </a:fld>
            <a:endParaRPr lang="nl-NL"/>
          </a:p>
        </p:txBody>
      </p:sp>
    </p:spTree>
    <p:extLst>
      <p:ext uri="{BB962C8B-B14F-4D97-AF65-F5344CB8AC3E}">
        <p14:creationId xmlns:p14="http://schemas.microsoft.com/office/powerpoint/2010/main" val="36142125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real intelligence to validate and confirm.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Without tools, no responsibility on validation, with AI, I get way more responsibility.</a:t>
            </a:r>
            <a:br>
              <a:rPr lang="en-US" dirty="0"/>
            </a:br>
            <a:r>
              <a:rPr lang="en-US" dirty="0"/>
              <a:t>I am becoming this manager verifying my employee’s ‘content’</a:t>
            </a:r>
          </a:p>
          <a:p>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56</a:t>
            </a:fld>
            <a:endParaRPr lang="nl-NL"/>
          </a:p>
        </p:txBody>
      </p:sp>
    </p:spTree>
    <p:extLst>
      <p:ext uri="{BB962C8B-B14F-4D97-AF65-F5344CB8AC3E}">
        <p14:creationId xmlns:p14="http://schemas.microsoft.com/office/powerpoint/2010/main" val="35633297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We are </a:t>
            </a:r>
            <a:r>
              <a:rPr lang="nl-NL" dirty="0" err="1"/>
              <a:t>shifting</a:t>
            </a:r>
            <a:r>
              <a:rPr lang="nl-NL" dirty="0"/>
              <a:t> </a:t>
            </a:r>
            <a:r>
              <a:rPr lang="nl-NL" dirty="0" err="1"/>
              <a:t>left</a:t>
            </a:r>
            <a:r>
              <a:rPr lang="nl-NL" dirty="0"/>
              <a:t> </a:t>
            </a:r>
            <a:r>
              <a:rPr lang="nl-NL" dirty="0" err="1"/>
              <a:t>with</a:t>
            </a:r>
            <a:r>
              <a:rPr lang="nl-NL" dirty="0"/>
              <a:t> </a:t>
            </a:r>
            <a:r>
              <a:rPr lang="nl-NL" dirty="0" err="1"/>
              <a:t>regards</a:t>
            </a:r>
            <a:r>
              <a:rPr lang="nl-NL" dirty="0"/>
              <a:t> </a:t>
            </a:r>
            <a:r>
              <a:rPr lang="nl-NL" dirty="0" err="1"/>
              <a:t>to</a:t>
            </a:r>
            <a:r>
              <a:rPr lang="nl-NL" dirty="0"/>
              <a:t> security </a:t>
            </a:r>
            <a:r>
              <a:rPr lang="nl-NL" dirty="0" err="1"/>
              <a:t>and</a:t>
            </a:r>
            <a:r>
              <a:rPr lang="nl-NL" dirty="0"/>
              <a:t> </a:t>
            </a:r>
            <a:r>
              <a:rPr lang="nl-NL" dirty="0" err="1"/>
              <a:t>responsibilities</a:t>
            </a:r>
            <a:r>
              <a:rPr lang="nl-NL" dirty="0"/>
              <a:t>.</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57</a:t>
            </a:fld>
            <a:endParaRPr lang="nl-NL"/>
          </a:p>
        </p:txBody>
      </p:sp>
    </p:spTree>
    <p:extLst>
      <p:ext uri="{BB962C8B-B14F-4D97-AF65-F5344CB8AC3E}">
        <p14:creationId xmlns:p14="http://schemas.microsoft.com/office/powerpoint/2010/main" val="18157898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58</a:t>
            </a:fld>
            <a:endParaRPr lang="nl-NL"/>
          </a:p>
        </p:txBody>
      </p:sp>
    </p:spTree>
    <p:extLst>
      <p:ext uri="{BB962C8B-B14F-4D97-AF65-F5344CB8AC3E}">
        <p14:creationId xmlns:p14="http://schemas.microsoft.com/office/powerpoint/2010/main" val="5588779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59</a:t>
            </a:fld>
            <a:endParaRPr lang="nl-NL"/>
          </a:p>
        </p:txBody>
      </p:sp>
    </p:spTree>
    <p:extLst>
      <p:ext uri="{BB962C8B-B14F-4D97-AF65-F5344CB8AC3E}">
        <p14:creationId xmlns:p14="http://schemas.microsoft.com/office/powerpoint/2010/main" val="22913096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And</a:t>
            </a:r>
            <a:r>
              <a:rPr lang="nl-NL" dirty="0"/>
              <a:t> </a:t>
            </a:r>
            <a:r>
              <a:rPr lang="nl-NL" dirty="0" err="1"/>
              <a:t>it</a:t>
            </a:r>
            <a:r>
              <a:rPr lang="nl-NL" dirty="0"/>
              <a:t> </a:t>
            </a:r>
            <a:r>
              <a:rPr lang="nl-NL" dirty="0" err="1"/>
              <a:t>shouldn’t</a:t>
            </a:r>
            <a:r>
              <a:rPr lang="nl-NL" dirty="0"/>
              <a:t> </a:t>
            </a:r>
            <a:r>
              <a:rPr lang="nl-NL" dirty="0" err="1"/>
              <a:t>be</a:t>
            </a:r>
            <a:r>
              <a:rPr lang="nl-NL" dirty="0"/>
              <a:t>?</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60</a:t>
            </a:fld>
            <a:endParaRPr lang="nl-NL"/>
          </a:p>
        </p:txBody>
      </p:sp>
    </p:spTree>
    <p:extLst>
      <p:ext uri="{BB962C8B-B14F-4D97-AF65-F5344CB8AC3E}">
        <p14:creationId xmlns:p14="http://schemas.microsoft.com/office/powerpoint/2010/main" val="3451280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endParaRPr lang="nl-NL" dirty="0"/>
          </a:p>
          <a:p>
            <a:pPr marL="171450" indent="-171450">
              <a:buFontTx/>
              <a:buChar char="-"/>
            </a:pPr>
            <a:r>
              <a:rPr lang="nl-NL" dirty="0" err="1"/>
              <a:t>Who</a:t>
            </a:r>
            <a:r>
              <a:rPr lang="nl-NL" dirty="0"/>
              <a:t> </a:t>
            </a:r>
            <a:r>
              <a:rPr lang="nl-NL" dirty="0" err="1"/>
              <a:t>scored</a:t>
            </a:r>
            <a:r>
              <a:rPr lang="nl-NL" dirty="0"/>
              <a:t> </a:t>
            </a:r>
            <a:r>
              <a:rPr lang="nl-NL" dirty="0" err="1"/>
              <a:t>the</a:t>
            </a:r>
            <a:r>
              <a:rPr lang="nl-NL" dirty="0"/>
              <a:t> most </a:t>
            </a:r>
            <a:r>
              <a:rPr lang="nl-NL" dirty="0" err="1"/>
              <a:t>international</a:t>
            </a:r>
            <a:r>
              <a:rPr lang="nl-NL" dirty="0"/>
              <a:t> goals? </a:t>
            </a:r>
            <a:r>
              <a:rPr lang="nl-NL" dirty="0" err="1"/>
              <a:t>If</a:t>
            </a:r>
            <a:r>
              <a:rPr lang="nl-NL" dirty="0"/>
              <a:t> </a:t>
            </a:r>
            <a:r>
              <a:rPr lang="nl-NL" dirty="0" err="1"/>
              <a:t>you</a:t>
            </a:r>
            <a:r>
              <a:rPr lang="nl-NL" dirty="0"/>
              <a:t> </a:t>
            </a:r>
            <a:r>
              <a:rPr lang="nl-NL" dirty="0" err="1"/>
              <a:t>ask</a:t>
            </a:r>
            <a:r>
              <a:rPr lang="nl-NL" dirty="0"/>
              <a:t> </a:t>
            </a:r>
            <a:r>
              <a:rPr lang="nl-NL" dirty="0" err="1"/>
              <a:t>any</a:t>
            </a:r>
            <a:r>
              <a:rPr lang="nl-NL" dirty="0"/>
              <a:t> search engine, </a:t>
            </a:r>
            <a:r>
              <a:rPr lang="nl-NL" dirty="0" err="1"/>
              <a:t>the</a:t>
            </a:r>
            <a:r>
              <a:rPr lang="nl-NL" dirty="0"/>
              <a:t> most </a:t>
            </a:r>
            <a:r>
              <a:rPr lang="nl-NL" dirty="0" err="1"/>
              <a:t>likely</a:t>
            </a:r>
            <a:r>
              <a:rPr lang="nl-NL" dirty="0"/>
              <a:t> </a:t>
            </a:r>
            <a:r>
              <a:rPr lang="nl-NL" dirty="0" err="1"/>
              <a:t>answer</a:t>
            </a:r>
            <a:r>
              <a:rPr lang="nl-NL" dirty="0"/>
              <a:t> </a:t>
            </a:r>
            <a:r>
              <a:rPr lang="nl-NL" dirty="0" err="1"/>
              <a:t>you’ll</a:t>
            </a:r>
            <a:r>
              <a:rPr lang="nl-NL" dirty="0"/>
              <a:t> get is </a:t>
            </a:r>
            <a:r>
              <a:rPr lang="nl-NL" dirty="0" err="1"/>
              <a:t>Christiano</a:t>
            </a:r>
            <a:r>
              <a:rPr lang="nl-NL" dirty="0"/>
              <a:t> Ronaldo.</a:t>
            </a:r>
          </a:p>
          <a:p>
            <a:pPr marL="171450" indent="-171450">
              <a:buFontTx/>
              <a:buChar char="-"/>
            </a:pPr>
            <a:r>
              <a:rPr lang="nl-NL" dirty="0" err="1"/>
              <a:t>Christiano</a:t>
            </a:r>
            <a:r>
              <a:rPr lang="nl-NL" dirty="0"/>
              <a:t> </a:t>
            </a:r>
            <a:r>
              <a:rPr lang="nl-NL" dirty="0" err="1"/>
              <a:t>scored</a:t>
            </a:r>
            <a:r>
              <a:rPr lang="nl-NL" dirty="0"/>
              <a:t> a 122 goals in 198 matches.</a:t>
            </a:r>
          </a:p>
          <a:p>
            <a:pPr marL="171450" indent="-171450">
              <a:buFontTx/>
              <a:buChar char="-"/>
            </a:pPr>
            <a:endParaRPr lang="nl-NL" dirty="0"/>
          </a:p>
          <a:p>
            <a:pPr marL="171450" indent="-171450">
              <a:buFontTx/>
              <a:buChar char="-"/>
            </a:pPr>
            <a:r>
              <a:rPr lang="nl-NL" dirty="0"/>
              <a:t>Christine </a:t>
            </a:r>
            <a:r>
              <a:rPr lang="nl-NL" dirty="0" err="1"/>
              <a:t>Sinclair</a:t>
            </a:r>
            <a:r>
              <a:rPr lang="nl-NL" dirty="0"/>
              <a:t> </a:t>
            </a:r>
            <a:r>
              <a:rPr lang="nl-NL" dirty="0" err="1"/>
              <a:t>scored</a:t>
            </a:r>
            <a:r>
              <a:rPr lang="nl-NL" dirty="0"/>
              <a:t> a 190 goals.</a:t>
            </a:r>
          </a:p>
          <a:p>
            <a:pPr marL="171450" indent="-171450">
              <a:buFontTx/>
              <a:buChar char="-"/>
            </a:pPr>
            <a:r>
              <a:rPr lang="nl-NL" dirty="0" err="1"/>
              <a:t>Abby</a:t>
            </a:r>
            <a:r>
              <a:rPr lang="nl-NL" dirty="0"/>
              <a:t> </a:t>
            </a:r>
            <a:r>
              <a:rPr lang="nl-NL" dirty="0" err="1"/>
              <a:t>Wambach</a:t>
            </a:r>
            <a:r>
              <a:rPr lang="nl-NL" dirty="0"/>
              <a:t>, Mia Hamm, </a:t>
            </a:r>
            <a:r>
              <a:rPr lang="nl-NL" dirty="0" err="1"/>
              <a:t>Carli</a:t>
            </a:r>
            <a:r>
              <a:rPr lang="nl-NL" dirty="0"/>
              <a:t> Lloyd, </a:t>
            </a:r>
            <a:r>
              <a:rPr lang="nl-NL" dirty="0" err="1"/>
              <a:t>Kristine</a:t>
            </a:r>
            <a:r>
              <a:rPr lang="nl-NL" dirty="0"/>
              <a:t> Lilly, Birgit </a:t>
            </a:r>
            <a:r>
              <a:rPr lang="nl-NL" dirty="0" err="1"/>
              <a:t>Prinz</a:t>
            </a:r>
            <a:r>
              <a:rPr lang="nl-NL" dirty="0"/>
              <a:t>, </a:t>
            </a:r>
            <a:r>
              <a:rPr lang="nl-NL" dirty="0" err="1"/>
              <a:t>all</a:t>
            </a:r>
            <a:r>
              <a:rPr lang="nl-NL" dirty="0"/>
              <a:t> </a:t>
            </a:r>
            <a:r>
              <a:rPr lang="nl-NL" dirty="0" err="1"/>
              <a:t>scored</a:t>
            </a:r>
            <a:r>
              <a:rPr lang="nl-NL" dirty="0"/>
              <a:t> MORE goals </a:t>
            </a:r>
            <a:r>
              <a:rPr lang="nl-NL" dirty="0" err="1"/>
              <a:t>than</a:t>
            </a:r>
            <a:r>
              <a:rPr lang="nl-NL" dirty="0"/>
              <a:t> </a:t>
            </a:r>
            <a:r>
              <a:rPr lang="nl-NL" dirty="0" err="1"/>
              <a:t>Christiano</a:t>
            </a:r>
            <a:r>
              <a:rPr lang="nl-NL" dirty="0"/>
              <a:t> Ronaldo </a:t>
            </a:r>
            <a:r>
              <a:rPr lang="nl-NL" dirty="0" err="1"/>
              <a:t>did</a:t>
            </a:r>
            <a:r>
              <a:rPr lang="nl-NL" dirty="0"/>
              <a:t>. 5 </a:t>
            </a:r>
            <a:r>
              <a:rPr lang="nl-NL" dirty="0" err="1"/>
              <a:t>women</a:t>
            </a:r>
            <a:r>
              <a:rPr lang="nl-NL" dirty="0"/>
              <a:t>, </a:t>
            </a:r>
            <a:r>
              <a:rPr lang="nl-NL" dirty="0" err="1"/>
              <a:t>yet</a:t>
            </a:r>
            <a:r>
              <a:rPr lang="nl-NL" dirty="0"/>
              <a:t> we never </a:t>
            </a:r>
            <a:r>
              <a:rPr lang="nl-NL" dirty="0" err="1"/>
              <a:t>hear</a:t>
            </a:r>
            <a:r>
              <a:rPr lang="nl-NL" dirty="0"/>
              <a:t> </a:t>
            </a:r>
            <a:r>
              <a:rPr lang="nl-NL" dirty="0" err="1"/>
              <a:t>about</a:t>
            </a:r>
            <a:r>
              <a:rPr lang="nl-NL" dirty="0"/>
              <a:t> </a:t>
            </a:r>
            <a:r>
              <a:rPr lang="nl-NL" dirty="0" err="1"/>
              <a:t>them</a:t>
            </a:r>
            <a:r>
              <a:rPr lang="nl-NL" dirty="0"/>
              <a:t>. </a:t>
            </a:r>
            <a:br>
              <a:rPr lang="nl-NL" dirty="0"/>
            </a:br>
            <a:endParaRPr lang="nl-NL" dirty="0"/>
          </a:p>
          <a:p>
            <a:pPr marL="171450" indent="-171450">
              <a:buFontTx/>
              <a:buChar char="-"/>
            </a:pPr>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6</a:t>
            </a:fld>
            <a:endParaRPr lang="nl-NL"/>
          </a:p>
        </p:txBody>
      </p:sp>
    </p:spTree>
    <p:extLst>
      <p:ext uri="{BB962C8B-B14F-4D97-AF65-F5344CB8AC3E}">
        <p14:creationId xmlns:p14="http://schemas.microsoft.com/office/powerpoint/2010/main" val="16730215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How </a:t>
            </a:r>
            <a:r>
              <a:rPr lang="nl-NL" dirty="0" err="1"/>
              <a:t>can</a:t>
            </a:r>
            <a:r>
              <a:rPr lang="nl-NL" dirty="0"/>
              <a:t> we </a:t>
            </a:r>
            <a:r>
              <a:rPr lang="nl-NL" dirty="0" err="1"/>
              <a:t>be</a:t>
            </a:r>
            <a:r>
              <a:rPr lang="nl-NL" dirty="0"/>
              <a:t> </a:t>
            </a:r>
            <a:r>
              <a:rPr lang="en-US" dirty="0"/>
              <a:t>Going back to the middle line&gt;?</a:t>
            </a:r>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61</a:t>
            </a:fld>
            <a:endParaRPr lang="nl-NL"/>
          </a:p>
        </p:txBody>
      </p:sp>
    </p:spTree>
    <p:extLst>
      <p:ext uri="{BB962C8B-B14F-4D97-AF65-F5344CB8AC3E}">
        <p14:creationId xmlns:p14="http://schemas.microsoft.com/office/powerpoint/2010/main" val="34711230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-The </a:t>
            </a:r>
            <a:r>
              <a:rPr lang="nl-NL" dirty="0" err="1"/>
              <a:t>final</a:t>
            </a:r>
            <a:r>
              <a:rPr lang="nl-NL" dirty="0"/>
              <a:t> </a:t>
            </a:r>
            <a:r>
              <a:rPr lang="nl-NL" dirty="0" err="1"/>
              <a:t>chapter</a:t>
            </a:r>
            <a:r>
              <a:rPr lang="nl-NL" dirty="0"/>
              <a:t>. </a:t>
            </a:r>
            <a:r>
              <a:rPr lang="nl-NL" dirty="0" err="1"/>
              <a:t>Our</a:t>
            </a:r>
            <a:r>
              <a:rPr lang="nl-NL" dirty="0"/>
              <a:t> </a:t>
            </a:r>
            <a:r>
              <a:rPr lang="nl-NL" dirty="0" err="1"/>
              <a:t>takeaway</a:t>
            </a:r>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63</a:t>
            </a:fld>
            <a:endParaRPr lang="nl-NL"/>
          </a:p>
        </p:txBody>
      </p:sp>
    </p:spTree>
    <p:extLst>
      <p:ext uri="{BB962C8B-B14F-4D97-AF65-F5344CB8AC3E}">
        <p14:creationId xmlns:p14="http://schemas.microsoft.com/office/powerpoint/2010/main" val="20874806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We are </a:t>
            </a:r>
            <a:r>
              <a:rPr lang="nl-NL" dirty="0" err="1"/>
              <a:t>all</a:t>
            </a:r>
            <a:r>
              <a:rPr lang="nl-NL" dirty="0"/>
              <a:t> </a:t>
            </a:r>
            <a:r>
              <a:rPr lang="nl-NL" dirty="0" err="1"/>
              <a:t>biased</a:t>
            </a:r>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64</a:t>
            </a:fld>
            <a:endParaRPr lang="nl-NL"/>
          </a:p>
        </p:txBody>
      </p:sp>
    </p:spTree>
    <p:extLst>
      <p:ext uri="{BB962C8B-B14F-4D97-AF65-F5344CB8AC3E}">
        <p14:creationId xmlns:p14="http://schemas.microsoft.com/office/powerpoint/2010/main" val="6221598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Your</a:t>
            </a:r>
            <a:r>
              <a:rPr lang="nl-NL" dirty="0"/>
              <a:t> data is </a:t>
            </a:r>
            <a:r>
              <a:rPr lang="nl-NL" dirty="0" err="1"/>
              <a:t>biased</a:t>
            </a:r>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65</a:t>
            </a:fld>
            <a:endParaRPr lang="nl-NL"/>
          </a:p>
        </p:txBody>
      </p:sp>
    </p:spTree>
    <p:extLst>
      <p:ext uri="{BB962C8B-B14F-4D97-AF65-F5344CB8AC3E}">
        <p14:creationId xmlns:p14="http://schemas.microsoft.com/office/powerpoint/2010/main" val="38676569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Your</a:t>
            </a:r>
            <a:r>
              <a:rPr lang="nl-NL" dirty="0"/>
              <a:t> AI is </a:t>
            </a:r>
            <a:r>
              <a:rPr lang="nl-NL" dirty="0" err="1"/>
              <a:t>reflecting</a:t>
            </a:r>
            <a:r>
              <a:rPr lang="nl-NL" dirty="0"/>
              <a:t> YOU.</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66</a:t>
            </a:fld>
            <a:endParaRPr lang="nl-NL"/>
          </a:p>
        </p:txBody>
      </p:sp>
    </p:spTree>
    <p:extLst>
      <p:ext uri="{BB962C8B-B14F-4D97-AF65-F5344CB8AC3E}">
        <p14:creationId xmlns:p14="http://schemas.microsoft.com/office/powerpoint/2010/main" val="29048502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Right </a:t>
            </a:r>
            <a:r>
              <a:rPr lang="nl-NL" dirty="0" err="1"/>
              <a:t>now</a:t>
            </a:r>
            <a:r>
              <a:rPr lang="nl-NL" dirty="0"/>
              <a:t>, we </a:t>
            </a:r>
            <a:r>
              <a:rPr lang="nl-NL" dirty="0" err="1"/>
              <a:t>only</a:t>
            </a:r>
            <a:r>
              <a:rPr lang="nl-NL" dirty="0"/>
              <a:t> </a:t>
            </a:r>
            <a:r>
              <a:rPr lang="nl-NL" dirty="0" err="1"/>
              <a:t>started</a:t>
            </a:r>
            <a:r>
              <a:rPr lang="nl-NL" dirty="0"/>
              <a:t> </a:t>
            </a:r>
            <a:r>
              <a:rPr lang="nl-NL" dirty="0" err="1"/>
              <a:t>our</a:t>
            </a:r>
            <a:r>
              <a:rPr lang="nl-NL" dirty="0"/>
              <a:t> </a:t>
            </a:r>
            <a:r>
              <a:rPr lang="nl-NL" dirty="0" err="1"/>
              <a:t>journey</a:t>
            </a:r>
            <a:r>
              <a:rPr lang="nl-NL" dirty="0"/>
              <a:t> </a:t>
            </a:r>
            <a:r>
              <a:rPr lang="nl-NL" dirty="0" err="1"/>
              <a:t>towards</a:t>
            </a:r>
            <a:r>
              <a:rPr lang="nl-NL" dirty="0"/>
              <a:t> </a:t>
            </a:r>
            <a:r>
              <a:rPr lang="nl-NL" dirty="0" err="1"/>
              <a:t>the</a:t>
            </a:r>
            <a:r>
              <a:rPr lang="nl-NL" dirty="0"/>
              <a:t> top of </a:t>
            </a:r>
            <a:r>
              <a:rPr lang="nl-NL" dirty="0" err="1"/>
              <a:t>the</a:t>
            </a:r>
            <a:r>
              <a:rPr lang="nl-NL" dirty="0"/>
              <a:t> </a:t>
            </a:r>
            <a:r>
              <a:rPr lang="nl-NL" dirty="0" err="1"/>
              <a:t>mountain</a:t>
            </a:r>
            <a:r>
              <a:rPr lang="nl-NL" dirty="0"/>
              <a:t>.</a:t>
            </a:r>
          </a:p>
          <a:p>
            <a:r>
              <a:rPr lang="nl-NL" dirty="0"/>
              <a:t>We have a </a:t>
            </a:r>
            <a:r>
              <a:rPr lang="nl-NL" dirty="0" err="1"/>
              <a:t>path</a:t>
            </a:r>
            <a:r>
              <a:rPr lang="nl-NL" dirty="0"/>
              <a:t> </a:t>
            </a:r>
            <a:r>
              <a:rPr lang="nl-NL" dirty="0" err="1"/>
              <a:t>ahead</a:t>
            </a:r>
            <a:r>
              <a:rPr lang="nl-NL" dirty="0"/>
              <a:t> full of </a:t>
            </a:r>
            <a:r>
              <a:rPr lang="nl-NL" dirty="0" err="1"/>
              <a:t>pitfalls</a:t>
            </a:r>
            <a:r>
              <a:rPr lang="nl-NL" dirty="0"/>
              <a:t>, </a:t>
            </a:r>
            <a:r>
              <a:rPr lang="nl-NL" dirty="0" err="1"/>
              <a:t>biases</a:t>
            </a:r>
            <a:r>
              <a:rPr lang="nl-NL" dirty="0"/>
              <a:t> </a:t>
            </a:r>
            <a:r>
              <a:rPr lang="nl-NL" dirty="0" err="1"/>
              <a:t>and</a:t>
            </a:r>
            <a:r>
              <a:rPr lang="nl-NL" dirty="0"/>
              <a:t> </a:t>
            </a:r>
            <a:r>
              <a:rPr lang="nl-NL" dirty="0" err="1"/>
              <a:t>other</a:t>
            </a:r>
            <a:r>
              <a:rPr lang="nl-NL" dirty="0"/>
              <a:t> </a:t>
            </a:r>
            <a:r>
              <a:rPr lang="nl-NL" dirty="0" err="1"/>
              <a:t>complications</a:t>
            </a:r>
            <a:r>
              <a:rPr lang="nl-NL" dirty="0"/>
              <a:t>. </a:t>
            </a:r>
            <a:br>
              <a:rPr lang="nl-NL" dirty="0"/>
            </a:br>
            <a:r>
              <a:rPr lang="nl-NL" dirty="0"/>
              <a:t>The </a:t>
            </a:r>
            <a:r>
              <a:rPr lang="nl-NL" dirty="0" err="1"/>
              <a:t>only</a:t>
            </a:r>
            <a:r>
              <a:rPr lang="nl-NL" dirty="0"/>
              <a:t> </a:t>
            </a:r>
            <a:r>
              <a:rPr lang="nl-NL" dirty="0" err="1"/>
              <a:t>choice</a:t>
            </a:r>
            <a:r>
              <a:rPr lang="nl-NL" dirty="0"/>
              <a:t> we have right </a:t>
            </a:r>
            <a:r>
              <a:rPr lang="nl-NL" dirty="0" err="1"/>
              <a:t>now</a:t>
            </a:r>
            <a:r>
              <a:rPr lang="nl-NL" dirty="0"/>
              <a:t>, do we </a:t>
            </a:r>
            <a:r>
              <a:rPr lang="nl-NL" dirty="0" err="1"/>
              <a:t>steer</a:t>
            </a:r>
            <a:r>
              <a:rPr lang="nl-NL" dirty="0"/>
              <a:t> </a:t>
            </a:r>
            <a:r>
              <a:rPr lang="nl-NL" dirty="0" err="1"/>
              <a:t>away</a:t>
            </a:r>
            <a:r>
              <a:rPr lang="nl-NL" dirty="0"/>
              <a:t>, or do we </a:t>
            </a:r>
            <a:r>
              <a:rPr lang="nl-NL" dirty="0" err="1"/>
              <a:t>overcome</a:t>
            </a:r>
            <a:r>
              <a:rPr lang="nl-NL" dirty="0"/>
              <a:t>?</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67</a:t>
            </a:fld>
            <a:endParaRPr lang="nl-NL"/>
          </a:p>
        </p:txBody>
      </p:sp>
    </p:spTree>
    <p:extLst>
      <p:ext uri="{BB962C8B-B14F-4D97-AF65-F5344CB8AC3E}">
        <p14:creationId xmlns:p14="http://schemas.microsoft.com/office/powerpoint/2010/main" val="442873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Mexican</a:t>
            </a:r>
            <a:r>
              <a:rPr lang="nl-NL" dirty="0"/>
              <a:t>/</a:t>
            </a:r>
            <a:r>
              <a:rPr lang="nl-NL" dirty="0" err="1"/>
              <a:t>Hispanic</a:t>
            </a:r>
            <a:r>
              <a:rPr lang="nl-NL" dirty="0"/>
              <a:t> </a:t>
            </a:r>
            <a:r>
              <a:rPr lang="nl-NL" dirty="0" err="1"/>
              <a:t>and</a:t>
            </a:r>
            <a:r>
              <a:rPr lang="nl-NL" dirty="0"/>
              <a:t> black </a:t>
            </a:r>
            <a:r>
              <a:rPr lang="nl-NL" dirty="0" err="1"/>
              <a:t>people</a:t>
            </a:r>
            <a:r>
              <a:rPr lang="nl-NL" dirty="0"/>
              <a:t> are </a:t>
            </a:r>
            <a:r>
              <a:rPr lang="nl-NL" dirty="0" err="1"/>
              <a:t>poor</a:t>
            </a:r>
            <a:r>
              <a:rPr lang="nl-NL" dirty="0"/>
              <a:t>?</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8</a:t>
            </a:fld>
            <a:endParaRPr lang="nl-NL"/>
          </a:p>
        </p:txBody>
      </p:sp>
    </p:spTree>
    <p:extLst>
      <p:ext uri="{BB962C8B-B14F-4D97-AF65-F5344CB8AC3E}">
        <p14:creationId xmlns:p14="http://schemas.microsoft.com/office/powerpoint/2010/main" val="2542580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Only</a:t>
            </a:r>
            <a:r>
              <a:rPr lang="nl-NL" dirty="0"/>
              <a:t> </a:t>
            </a:r>
            <a:r>
              <a:rPr lang="nl-NL" dirty="0" err="1"/>
              <a:t>white</a:t>
            </a:r>
            <a:r>
              <a:rPr lang="nl-NL" dirty="0"/>
              <a:t> </a:t>
            </a:r>
            <a:r>
              <a:rPr lang="nl-NL" dirty="0" err="1"/>
              <a:t>couples</a:t>
            </a:r>
            <a:r>
              <a:rPr lang="nl-NL" dirty="0"/>
              <a:t> are </a:t>
            </a:r>
            <a:r>
              <a:rPr lang="nl-NL" dirty="0" err="1"/>
              <a:t>rich</a:t>
            </a:r>
            <a:r>
              <a:rPr lang="nl-NL" dirty="0"/>
              <a:t>??</a:t>
            </a:r>
          </a:p>
          <a:p>
            <a:endParaRPr lang="nl-NL" dirty="0"/>
          </a:p>
          <a:p>
            <a:pPr marL="171450" indent="-171450">
              <a:buFontTx/>
              <a:buChar char="-"/>
            </a:pPr>
            <a:r>
              <a:rPr lang="nl-NL" dirty="0"/>
              <a:t>Have </a:t>
            </a:r>
            <a:r>
              <a:rPr lang="nl-NL" dirty="0" err="1"/>
              <a:t>you</a:t>
            </a:r>
            <a:r>
              <a:rPr lang="nl-NL" dirty="0"/>
              <a:t> </a:t>
            </a:r>
            <a:r>
              <a:rPr lang="nl-NL" dirty="0" err="1"/>
              <a:t>noticed</a:t>
            </a:r>
            <a:r>
              <a:rPr lang="nl-NL" dirty="0"/>
              <a:t>, </a:t>
            </a:r>
            <a:r>
              <a:rPr lang="nl-NL" dirty="0" err="1"/>
              <a:t>all</a:t>
            </a:r>
            <a:r>
              <a:rPr lang="nl-NL" dirty="0"/>
              <a:t> </a:t>
            </a:r>
            <a:r>
              <a:rPr lang="nl-NL" dirty="0" err="1"/>
              <a:t>couples</a:t>
            </a:r>
            <a:r>
              <a:rPr lang="nl-NL" dirty="0"/>
              <a:t> </a:t>
            </a:r>
            <a:r>
              <a:rPr lang="nl-NL" dirty="0" err="1"/>
              <a:t>were</a:t>
            </a:r>
            <a:r>
              <a:rPr lang="nl-NL" dirty="0"/>
              <a:t> </a:t>
            </a:r>
            <a:r>
              <a:rPr lang="nl-NL" dirty="0" err="1"/>
              <a:t>straigth</a:t>
            </a:r>
            <a:r>
              <a:rPr lang="nl-NL" dirty="0"/>
              <a:t>? </a:t>
            </a:r>
          </a:p>
          <a:p>
            <a:pPr marL="171450" indent="-171450">
              <a:buFontTx/>
              <a:buChar char="-"/>
            </a:pPr>
            <a:r>
              <a:rPr lang="nl-NL" dirty="0"/>
              <a:t>Research has shown that same-sex couples actually have a higher median income as compared to opposite-sex couples.</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9</a:t>
            </a:fld>
            <a:endParaRPr lang="nl-NL"/>
          </a:p>
        </p:txBody>
      </p:sp>
    </p:spTree>
    <p:extLst>
      <p:ext uri="{BB962C8B-B14F-4D97-AF65-F5344CB8AC3E}">
        <p14:creationId xmlns:p14="http://schemas.microsoft.com/office/powerpoint/2010/main" val="3030234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r>
              <a:rPr lang="nl-NL" dirty="0"/>
              <a:t>Face </a:t>
            </a:r>
            <a:r>
              <a:rPr lang="nl-NL" dirty="0" err="1"/>
              <a:t>recognition</a:t>
            </a:r>
            <a:r>
              <a:rPr lang="nl-NL" dirty="0"/>
              <a:t> is a </a:t>
            </a:r>
            <a:r>
              <a:rPr lang="nl-NL" dirty="0" err="1"/>
              <a:t>sensitive</a:t>
            </a:r>
            <a:r>
              <a:rPr lang="nl-NL" dirty="0"/>
              <a:t> </a:t>
            </a:r>
            <a:r>
              <a:rPr lang="nl-NL" dirty="0" err="1"/>
              <a:t>thing</a:t>
            </a:r>
            <a:r>
              <a:rPr lang="nl-NL" dirty="0"/>
              <a:t>.</a:t>
            </a:r>
          </a:p>
          <a:p>
            <a:pPr marL="171450" indent="-171450">
              <a:buFontTx/>
              <a:buChar char="-"/>
            </a:pPr>
            <a:r>
              <a:rPr lang="nl-NL" dirty="0"/>
              <a:t>Check out these </a:t>
            </a:r>
            <a:r>
              <a:rPr lang="nl-NL" dirty="0" err="1"/>
              <a:t>facts</a:t>
            </a:r>
            <a:endParaRPr lang="nl-NL" dirty="0"/>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10</a:t>
            </a:fld>
            <a:endParaRPr lang="nl-NL"/>
          </a:p>
        </p:txBody>
      </p:sp>
    </p:spTree>
    <p:extLst>
      <p:ext uri="{BB962C8B-B14F-4D97-AF65-F5344CB8AC3E}">
        <p14:creationId xmlns:p14="http://schemas.microsoft.com/office/powerpoint/2010/main" val="3478042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r>
              <a:rPr lang="nl-NL" dirty="0" err="1"/>
              <a:t>Darker</a:t>
            </a:r>
            <a:r>
              <a:rPr lang="nl-NL" dirty="0"/>
              <a:t> skins score a lot </a:t>
            </a:r>
            <a:r>
              <a:rPr lang="nl-NL" dirty="0" err="1"/>
              <a:t>worse</a:t>
            </a:r>
            <a:r>
              <a:rPr lang="nl-NL" dirty="0"/>
              <a:t> on </a:t>
            </a:r>
            <a:r>
              <a:rPr lang="nl-NL" dirty="0" err="1"/>
              <a:t>average</a:t>
            </a:r>
            <a:r>
              <a:rPr lang="nl-NL" dirty="0"/>
              <a:t> </a:t>
            </a:r>
          </a:p>
          <a:p>
            <a:pPr marL="171450" indent="-171450">
              <a:buFontTx/>
              <a:buChar char="-"/>
            </a:pPr>
            <a:r>
              <a:rPr lang="nl-NL" dirty="0"/>
              <a:t>But </a:t>
            </a:r>
            <a:r>
              <a:rPr lang="nl-NL" dirty="0" err="1"/>
              <a:t>its</a:t>
            </a:r>
            <a:r>
              <a:rPr lang="nl-NL" dirty="0"/>
              <a:t> </a:t>
            </a:r>
            <a:r>
              <a:rPr lang="nl-NL" dirty="0" err="1"/>
              <a:t>about</a:t>
            </a:r>
            <a:r>
              <a:rPr lang="nl-NL" dirty="0"/>
              <a:t> male/</a:t>
            </a:r>
            <a:r>
              <a:rPr lang="nl-NL" dirty="0" err="1"/>
              <a:t>female</a:t>
            </a:r>
            <a:r>
              <a:rPr lang="nl-NL" dirty="0"/>
              <a:t>… </a:t>
            </a:r>
            <a:r>
              <a:rPr lang="nl-NL" dirty="0" err="1"/>
              <a:t>what</a:t>
            </a:r>
            <a:r>
              <a:rPr lang="nl-NL" dirty="0"/>
              <a:t> </a:t>
            </a:r>
            <a:r>
              <a:rPr lang="nl-NL" dirty="0" err="1"/>
              <a:t>if</a:t>
            </a:r>
            <a:r>
              <a:rPr lang="nl-NL" dirty="0"/>
              <a:t> </a:t>
            </a:r>
            <a:r>
              <a:rPr lang="nl-NL" dirty="0" err="1"/>
              <a:t>someone</a:t>
            </a:r>
            <a:r>
              <a:rPr lang="nl-NL" dirty="0"/>
              <a:t> </a:t>
            </a:r>
            <a:r>
              <a:rPr lang="nl-NL" dirty="0" err="1"/>
              <a:t>identifies</a:t>
            </a:r>
            <a:r>
              <a:rPr lang="nl-NL" dirty="0"/>
              <a:t> as </a:t>
            </a:r>
            <a:r>
              <a:rPr lang="nl-NL" dirty="0" err="1"/>
              <a:t>they</a:t>
            </a:r>
            <a:r>
              <a:rPr lang="nl-NL" dirty="0"/>
              <a:t>\</a:t>
            </a:r>
            <a:r>
              <a:rPr lang="nl-NL" dirty="0" err="1"/>
              <a:t>them</a:t>
            </a:r>
            <a:r>
              <a:rPr lang="nl-NL" dirty="0"/>
              <a:t>?</a:t>
            </a:r>
          </a:p>
        </p:txBody>
      </p:sp>
      <p:sp>
        <p:nvSpPr>
          <p:cNvPr id="4" name="Tijdelijke aanduiding voor dianummer 3"/>
          <p:cNvSpPr>
            <a:spLocks noGrp="1"/>
          </p:cNvSpPr>
          <p:nvPr>
            <p:ph type="sldNum" sz="quarter" idx="5"/>
          </p:nvPr>
        </p:nvSpPr>
        <p:spPr/>
        <p:txBody>
          <a:bodyPr/>
          <a:lstStyle/>
          <a:p>
            <a:fld id="{7C3FA061-8162-49C4-A7B5-6A6B18C5E0DE}" type="slidenum">
              <a:rPr lang="nl-NL" smtClean="0"/>
              <a:t>11</a:t>
            </a:fld>
            <a:endParaRPr lang="nl-NL"/>
          </a:p>
        </p:txBody>
      </p:sp>
    </p:spTree>
    <p:extLst>
      <p:ext uri="{BB962C8B-B14F-4D97-AF65-F5344CB8AC3E}">
        <p14:creationId xmlns:p14="http://schemas.microsoft.com/office/powerpoint/2010/main" val="175037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6C081-04E1-8D24-0FDA-D966F1B1BE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134BF63F-4644-4378-8873-DEA19C73E5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2D6432EC-8DA4-8628-EAA4-E975EE3EFFBF}"/>
              </a:ext>
            </a:extLst>
          </p:cNvPr>
          <p:cNvSpPr>
            <a:spLocks noGrp="1"/>
          </p:cNvSpPr>
          <p:nvPr>
            <p:ph type="dt" sz="half" idx="10"/>
          </p:nvPr>
        </p:nvSpPr>
        <p:spPr/>
        <p:txBody>
          <a:bodyPr/>
          <a:lstStyle/>
          <a:p>
            <a:fld id="{4AC09533-8DF6-479E-9361-ABF5EA3D5364}" type="datetimeFigureOut">
              <a:rPr lang="en-NL" smtClean="0"/>
              <a:t>05/25/2023</a:t>
            </a:fld>
            <a:endParaRPr lang="en-NL"/>
          </a:p>
        </p:txBody>
      </p:sp>
      <p:sp>
        <p:nvSpPr>
          <p:cNvPr id="5" name="Footer Placeholder 4">
            <a:extLst>
              <a:ext uri="{FF2B5EF4-FFF2-40B4-BE49-F238E27FC236}">
                <a16:creationId xmlns:a16="http://schemas.microsoft.com/office/drawing/2014/main" id="{24055055-EE34-DE45-1001-F977535D9C94}"/>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3446A582-2884-1B95-BC22-CE50107D7637}"/>
              </a:ext>
            </a:extLst>
          </p:cNvPr>
          <p:cNvSpPr>
            <a:spLocks noGrp="1"/>
          </p:cNvSpPr>
          <p:nvPr>
            <p:ph type="sldNum" sz="quarter" idx="12"/>
          </p:nvPr>
        </p:nvSpPr>
        <p:spPr/>
        <p:txBody>
          <a:bodyPr/>
          <a:lstStyle/>
          <a:p>
            <a:fld id="{B322B710-95E7-463B-9D2F-81D33CAA7C9E}" type="slidenum">
              <a:rPr lang="en-NL" smtClean="0"/>
              <a:t>‹#›</a:t>
            </a:fld>
            <a:endParaRPr lang="en-NL"/>
          </a:p>
        </p:txBody>
      </p:sp>
    </p:spTree>
    <p:extLst>
      <p:ext uri="{BB962C8B-B14F-4D97-AF65-F5344CB8AC3E}">
        <p14:creationId xmlns:p14="http://schemas.microsoft.com/office/powerpoint/2010/main" val="3358969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56CB8-4899-54C3-EC92-E3DA3ECD1F56}"/>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F7623532-E0D7-5401-34F7-EA679593C1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BB71CEF2-764C-94E5-6379-8689F0C29097}"/>
              </a:ext>
            </a:extLst>
          </p:cNvPr>
          <p:cNvSpPr>
            <a:spLocks noGrp="1"/>
          </p:cNvSpPr>
          <p:nvPr>
            <p:ph type="dt" sz="half" idx="10"/>
          </p:nvPr>
        </p:nvSpPr>
        <p:spPr/>
        <p:txBody>
          <a:bodyPr/>
          <a:lstStyle/>
          <a:p>
            <a:fld id="{4AC09533-8DF6-479E-9361-ABF5EA3D5364}" type="datetimeFigureOut">
              <a:rPr lang="en-NL" smtClean="0"/>
              <a:t>05/25/2023</a:t>
            </a:fld>
            <a:endParaRPr lang="en-NL"/>
          </a:p>
        </p:txBody>
      </p:sp>
      <p:sp>
        <p:nvSpPr>
          <p:cNvPr id="5" name="Footer Placeholder 4">
            <a:extLst>
              <a:ext uri="{FF2B5EF4-FFF2-40B4-BE49-F238E27FC236}">
                <a16:creationId xmlns:a16="http://schemas.microsoft.com/office/drawing/2014/main" id="{D0170F66-7B77-4C6C-0CE0-F89F81FE7FF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02D7C9E7-DA36-13E6-723B-C16EA0168B7C}"/>
              </a:ext>
            </a:extLst>
          </p:cNvPr>
          <p:cNvSpPr>
            <a:spLocks noGrp="1"/>
          </p:cNvSpPr>
          <p:nvPr>
            <p:ph type="sldNum" sz="quarter" idx="12"/>
          </p:nvPr>
        </p:nvSpPr>
        <p:spPr/>
        <p:txBody>
          <a:bodyPr/>
          <a:lstStyle/>
          <a:p>
            <a:fld id="{B322B710-95E7-463B-9D2F-81D33CAA7C9E}" type="slidenum">
              <a:rPr lang="en-NL" smtClean="0"/>
              <a:t>‹#›</a:t>
            </a:fld>
            <a:endParaRPr lang="en-NL"/>
          </a:p>
        </p:txBody>
      </p:sp>
    </p:spTree>
    <p:extLst>
      <p:ext uri="{BB962C8B-B14F-4D97-AF65-F5344CB8AC3E}">
        <p14:creationId xmlns:p14="http://schemas.microsoft.com/office/powerpoint/2010/main" val="640753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0AB5C5-A61D-2355-3E95-85E978A4BD5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C8E01D5B-014F-9447-678C-600A1C4B304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1B98CCBB-2738-FA90-EE05-8B777A0B1F2C}"/>
              </a:ext>
            </a:extLst>
          </p:cNvPr>
          <p:cNvSpPr>
            <a:spLocks noGrp="1"/>
          </p:cNvSpPr>
          <p:nvPr>
            <p:ph type="dt" sz="half" idx="10"/>
          </p:nvPr>
        </p:nvSpPr>
        <p:spPr/>
        <p:txBody>
          <a:bodyPr/>
          <a:lstStyle/>
          <a:p>
            <a:fld id="{4AC09533-8DF6-479E-9361-ABF5EA3D5364}" type="datetimeFigureOut">
              <a:rPr lang="en-NL" smtClean="0"/>
              <a:t>05/25/2023</a:t>
            </a:fld>
            <a:endParaRPr lang="en-NL"/>
          </a:p>
        </p:txBody>
      </p:sp>
      <p:sp>
        <p:nvSpPr>
          <p:cNvPr id="5" name="Footer Placeholder 4">
            <a:extLst>
              <a:ext uri="{FF2B5EF4-FFF2-40B4-BE49-F238E27FC236}">
                <a16:creationId xmlns:a16="http://schemas.microsoft.com/office/drawing/2014/main" id="{26EB6B29-7C51-11D4-F301-7CE01A678FF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5FA7D9B2-C900-AE5B-F06A-74973B418A85}"/>
              </a:ext>
            </a:extLst>
          </p:cNvPr>
          <p:cNvSpPr>
            <a:spLocks noGrp="1"/>
          </p:cNvSpPr>
          <p:nvPr>
            <p:ph type="sldNum" sz="quarter" idx="12"/>
          </p:nvPr>
        </p:nvSpPr>
        <p:spPr/>
        <p:txBody>
          <a:bodyPr/>
          <a:lstStyle/>
          <a:p>
            <a:fld id="{B322B710-95E7-463B-9D2F-81D33CAA7C9E}" type="slidenum">
              <a:rPr lang="en-NL" smtClean="0"/>
              <a:t>‹#›</a:t>
            </a:fld>
            <a:endParaRPr lang="en-NL"/>
          </a:p>
        </p:txBody>
      </p:sp>
    </p:spTree>
    <p:extLst>
      <p:ext uri="{BB962C8B-B14F-4D97-AF65-F5344CB8AC3E}">
        <p14:creationId xmlns:p14="http://schemas.microsoft.com/office/powerpoint/2010/main" val="4223134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254C9-B2CD-19AC-313E-259DCACBDAAB}"/>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1596E768-1F35-2389-980C-D046A3D7F3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275DE711-B84F-3300-434D-36552206408A}"/>
              </a:ext>
            </a:extLst>
          </p:cNvPr>
          <p:cNvSpPr>
            <a:spLocks noGrp="1"/>
          </p:cNvSpPr>
          <p:nvPr>
            <p:ph type="dt" sz="half" idx="10"/>
          </p:nvPr>
        </p:nvSpPr>
        <p:spPr/>
        <p:txBody>
          <a:bodyPr/>
          <a:lstStyle/>
          <a:p>
            <a:fld id="{4AC09533-8DF6-479E-9361-ABF5EA3D5364}" type="datetimeFigureOut">
              <a:rPr lang="en-NL" smtClean="0"/>
              <a:t>05/25/2023</a:t>
            </a:fld>
            <a:endParaRPr lang="en-NL"/>
          </a:p>
        </p:txBody>
      </p:sp>
      <p:sp>
        <p:nvSpPr>
          <p:cNvPr id="5" name="Footer Placeholder 4">
            <a:extLst>
              <a:ext uri="{FF2B5EF4-FFF2-40B4-BE49-F238E27FC236}">
                <a16:creationId xmlns:a16="http://schemas.microsoft.com/office/drawing/2014/main" id="{B3A9162D-6DC4-917C-72FD-09EA8A2DE422}"/>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4A673E04-96BE-3887-A30D-2BB8DE57C432}"/>
              </a:ext>
            </a:extLst>
          </p:cNvPr>
          <p:cNvSpPr>
            <a:spLocks noGrp="1"/>
          </p:cNvSpPr>
          <p:nvPr>
            <p:ph type="sldNum" sz="quarter" idx="12"/>
          </p:nvPr>
        </p:nvSpPr>
        <p:spPr/>
        <p:txBody>
          <a:bodyPr/>
          <a:lstStyle/>
          <a:p>
            <a:fld id="{B322B710-95E7-463B-9D2F-81D33CAA7C9E}" type="slidenum">
              <a:rPr lang="en-NL" smtClean="0"/>
              <a:t>‹#›</a:t>
            </a:fld>
            <a:endParaRPr lang="en-NL"/>
          </a:p>
        </p:txBody>
      </p:sp>
    </p:spTree>
    <p:extLst>
      <p:ext uri="{BB962C8B-B14F-4D97-AF65-F5344CB8AC3E}">
        <p14:creationId xmlns:p14="http://schemas.microsoft.com/office/powerpoint/2010/main" val="150717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1DF18-8C36-6F4E-0F08-5D6FCA5BF5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L"/>
          </a:p>
        </p:txBody>
      </p:sp>
      <p:sp>
        <p:nvSpPr>
          <p:cNvPr id="3" name="Text Placeholder 2">
            <a:extLst>
              <a:ext uri="{FF2B5EF4-FFF2-40B4-BE49-F238E27FC236}">
                <a16:creationId xmlns:a16="http://schemas.microsoft.com/office/drawing/2014/main" id="{5E921F7E-7C68-5989-188B-70C4DB7A2C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AFA847-5AD6-0F5B-62D8-225D997CD18F}"/>
              </a:ext>
            </a:extLst>
          </p:cNvPr>
          <p:cNvSpPr>
            <a:spLocks noGrp="1"/>
          </p:cNvSpPr>
          <p:nvPr>
            <p:ph type="dt" sz="half" idx="10"/>
          </p:nvPr>
        </p:nvSpPr>
        <p:spPr/>
        <p:txBody>
          <a:bodyPr/>
          <a:lstStyle/>
          <a:p>
            <a:fld id="{4AC09533-8DF6-479E-9361-ABF5EA3D5364}" type="datetimeFigureOut">
              <a:rPr lang="en-NL" smtClean="0"/>
              <a:t>05/25/2023</a:t>
            </a:fld>
            <a:endParaRPr lang="en-NL"/>
          </a:p>
        </p:txBody>
      </p:sp>
      <p:sp>
        <p:nvSpPr>
          <p:cNvPr id="5" name="Footer Placeholder 4">
            <a:extLst>
              <a:ext uri="{FF2B5EF4-FFF2-40B4-BE49-F238E27FC236}">
                <a16:creationId xmlns:a16="http://schemas.microsoft.com/office/drawing/2014/main" id="{365525B0-69E2-971E-CBB1-A85ACB7AB04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42746FA6-7019-1B3A-3719-CC53FA1ACAEA}"/>
              </a:ext>
            </a:extLst>
          </p:cNvPr>
          <p:cNvSpPr>
            <a:spLocks noGrp="1"/>
          </p:cNvSpPr>
          <p:nvPr>
            <p:ph type="sldNum" sz="quarter" idx="12"/>
          </p:nvPr>
        </p:nvSpPr>
        <p:spPr/>
        <p:txBody>
          <a:bodyPr/>
          <a:lstStyle/>
          <a:p>
            <a:fld id="{B322B710-95E7-463B-9D2F-81D33CAA7C9E}" type="slidenum">
              <a:rPr lang="en-NL" smtClean="0"/>
              <a:t>‹#›</a:t>
            </a:fld>
            <a:endParaRPr lang="en-NL"/>
          </a:p>
        </p:txBody>
      </p:sp>
    </p:spTree>
    <p:extLst>
      <p:ext uri="{BB962C8B-B14F-4D97-AF65-F5344CB8AC3E}">
        <p14:creationId xmlns:p14="http://schemas.microsoft.com/office/powerpoint/2010/main" val="1205475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0BA09-B6BB-C8F7-4856-5C8F0CA784C5}"/>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F80B26FC-2F91-9767-8C9E-607D1E7FB54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6340FF0E-60FC-06AE-9455-08F1177653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00AB60EB-8EE6-79A5-713E-794E7386BD62}"/>
              </a:ext>
            </a:extLst>
          </p:cNvPr>
          <p:cNvSpPr>
            <a:spLocks noGrp="1"/>
          </p:cNvSpPr>
          <p:nvPr>
            <p:ph type="dt" sz="half" idx="10"/>
          </p:nvPr>
        </p:nvSpPr>
        <p:spPr/>
        <p:txBody>
          <a:bodyPr/>
          <a:lstStyle/>
          <a:p>
            <a:fld id="{4AC09533-8DF6-479E-9361-ABF5EA3D5364}" type="datetimeFigureOut">
              <a:rPr lang="en-NL" smtClean="0"/>
              <a:t>05/25/2023</a:t>
            </a:fld>
            <a:endParaRPr lang="en-NL"/>
          </a:p>
        </p:txBody>
      </p:sp>
      <p:sp>
        <p:nvSpPr>
          <p:cNvPr id="6" name="Footer Placeholder 5">
            <a:extLst>
              <a:ext uri="{FF2B5EF4-FFF2-40B4-BE49-F238E27FC236}">
                <a16:creationId xmlns:a16="http://schemas.microsoft.com/office/drawing/2014/main" id="{EB9390EC-B9D2-8C74-4ED7-788247ED5298}"/>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CF2D993E-CF2E-3D37-EFB7-AF8CD9A51C03}"/>
              </a:ext>
            </a:extLst>
          </p:cNvPr>
          <p:cNvSpPr>
            <a:spLocks noGrp="1"/>
          </p:cNvSpPr>
          <p:nvPr>
            <p:ph type="sldNum" sz="quarter" idx="12"/>
          </p:nvPr>
        </p:nvSpPr>
        <p:spPr/>
        <p:txBody>
          <a:bodyPr/>
          <a:lstStyle/>
          <a:p>
            <a:fld id="{B322B710-95E7-463B-9D2F-81D33CAA7C9E}" type="slidenum">
              <a:rPr lang="en-NL" smtClean="0"/>
              <a:t>‹#›</a:t>
            </a:fld>
            <a:endParaRPr lang="en-NL"/>
          </a:p>
        </p:txBody>
      </p:sp>
    </p:spTree>
    <p:extLst>
      <p:ext uri="{BB962C8B-B14F-4D97-AF65-F5344CB8AC3E}">
        <p14:creationId xmlns:p14="http://schemas.microsoft.com/office/powerpoint/2010/main" val="3650450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6E6E8-C9FD-FE0E-166B-3E28789EC213}"/>
              </a:ext>
            </a:extLst>
          </p:cNvPr>
          <p:cNvSpPr>
            <a:spLocks noGrp="1"/>
          </p:cNvSpPr>
          <p:nvPr>
            <p:ph type="title"/>
          </p:nvPr>
        </p:nvSpPr>
        <p:spPr>
          <a:xfrm>
            <a:off x="839788" y="365125"/>
            <a:ext cx="10515600" cy="1325563"/>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6AC1E66A-3F72-F29E-371B-0D318E8719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353483-810B-15B1-83C2-B70A55EA68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7BDA7285-3D38-3E14-8A3F-9D26225BA2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3F5DDB-4BAD-3772-CC51-6DBA2E6FD7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18E9291F-973F-EEDF-CF5E-7E84E88848BE}"/>
              </a:ext>
            </a:extLst>
          </p:cNvPr>
          <p:cNvSpPr>
            <a:spLocks noGrp="1"/>
          </p:cNvSpPr>
          <p:nvPr>
            <p:ph type="dt" sz="half" idx="10"/>
          </p:nvPr>
        </p:nvSpPr>
        <p:spPr/>
        <p:txBody>
          <a:bodyPr/>
          <a:lstStyle/>
          <a:p>
            <a:fld id="{4AC09533-8DF6-479E-9361-ABF5EA3D5364}" type="datetimeFigureOut">
              <a:rPr lang="en-NL" smtClean="0"/>
              <a:t>05/25/2023</a:t>
            </a:fld>
            <a:endParaRPr lang="en-NL"/>
          </a:p>
        </p:txBody>
      </p:sp>
      <p:sp>
        <p:nvSpPr>
          <p:cNvPr id="8" name="Footer Placeholder 7">
            <a:extLst>
              <a:ext uri="{FF2B5EF4-FFF2-40B4-BE49-F238E27FC236}">
                <a16:creationId xmlns:a16="http://schemas.microsoft.com/office/drawing/2014/main" id="{BA82F26F-3FC3-75FE-0893-CE48694E1942}"/>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D62B0A15-AC10-C880-96BE-9D2B81050155}"/>
              </a:ext>
            </a:extLst>
          </p:cNvPr>
          <p:cNvSpPr>
            <a:spLocks noGrp="1"/>
          </p:cNvSpPr>
          <p:nvPr>
            <p:ph type="sldNum" sz="quarter" idx="12"/>
          </p:nvPr>
        </p:nvSpPr>
        <p:spPr/>
        <p:txBody>
          <a:bodyPr/>
          <a:lstStyle/>
          <a:p>
            <a:fld id="{B322B710-95E7-463B-9D2F-81D33CAA7C9E}" type="slidenum">
              <a:rPr lang="en-NL" smtClean="0"/>
              <a:t>‹#›</a:t>
            </a:fld>
            <a:endParaRPr lang="en-NL"/>
          </a:p>
        </p:txBody>
      </p:sp>
    </p:spTree>
    <p:extLst>
      <p:ext uri="{BB962C8B-B14F-4D97-AF65-F5344CB8AC3E}">
        <p14:creationId xmlns:p14="http://schemas.microsoft.com/office/powerpoint/2010/main" val="1762951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67CC5-A5CD-3C03-B5F4-E1C98DD6BF6B}"/>
              </a:ext>
            </a:extLst>
          </p:cNvPr>
          <p:cNvSpPr>
            <a:spLocks noGrp="1"/>
          </p:cNvSpPr>
          <p:nvPr>
            <p:ph type="title"/>
          </p:nvPr>
        </p:nvSpPr>
        <p:spPr/>
        <p:txBody>
          <a:bodyPr/>
          <a:lstStyle/>
          <a:p>
            <a:r>
              <a:rPr lang="en-US"/>
              <a:t>Click to edit Master title style</a:t>
            </a:r>
            <a:endParaRPr lang="en-NL"/>
          </a:p>
        </p:txBody>
      </p:sp>
      <p:sp>
        <p:nvSpPr>
          <p:cNvPr id="3" name="Date Placeholder 2">
            <a:extLst>
              <a:ext uri="{FF2B5EF4-FFF2-40B4-BE49-F238E27FC236}">
                <a16:creationId xmlns:a16="http://schemas.microsoft.com/office/drawing/2014/main" id="{A164F7FF-65CD-3F04-1524-075FFBFAA20A}"/>
              </a:ext>
            </a:extLst>
          </p:cNvPr>
          <p:cNvSpPr>
            <a:spLocks noGrp="1"/>
          </p:cNvSpPr>
          <p:nvPr>
            <p:ph type="dt" sz="half" idx="10"/>
          </p:nvPr>
        </p:nvSpPr>
        <p:spPr/>
        <p:txBody>
          <a:bodyPr/>
          <a:lstStyle/>
          <a:p>
            <a:fld id="{4AC09533-8DF6-479E-9361-ABF5EA3D5364}" type="datetimeFigureOut">
              <a:rPr lang="en-NL" smtClean="0"/>
              <a:t>05/25/2023</a:t>
            </a:fld>
            <a:endParaRPr lang="en-NL"/>
          </a:p>
        </p:txBody>
      </p:sp>
      <p:sp>
        <p:nvSpPr>
          <p:cNvPr id="4" name="Footer Placeholder 3">
            <a:extLst>
              <a:ext uri="{FF2B5EF4-FFF2-40B4-BE49-F238E27FC236}">
                <a16:creationId xmlns:a16="http://schemas.microsoft.com/office/drawing/2014/main" id="{82C1CEE6-B8AD-946B-B12C-9BF7FF4DC661}"/>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47DCDB03-A925-EFF5-A765-8A170345036E}"/>
              </a:ext>
            </a:extLst>
          </p:cNvPr>
          <p:cNvSpPr>
            <a:spLocks noGrp="1"/>
          </p:cNvSpPr>
          <p:nvPr>
            <p:ph type="sldNum" sz="quarter" idx="12"/>
          </p:nvPr>
        </p:nvSpPr>
        <p:spPr/>
        <p:txBody>
          <a:bodyPr/>
          <a:lstStyle/>
          <a:p>
            <a:fld id="{B322B710-95E7-463B-9D2F-81D33CAA7C9E}" type="slidenum">
              <a:rPr lang="en-NL" smtClean="0"/>
              <a:t>‹#›</a:t>
            </a:fld>
            <a:endParaRPr lang="en-NL"/>
          </a:p>
        </p:txBody>
      </p:sp>
    </p:spTree>
    <p:extLst>
      <p:ext uri="{BB962C8B-B14F-4D97-AF65-F5344CB8AC3E}">
        <p14:creationId xmlns:p14="http://schemas.microsoft.com/office/powerpoint/2010/main" val="1541448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BF71E9-2312-B042-C831-B6E2EEBF86A0}"/>
              </a:ext>
            </a:extLst>
          </p:cNvPr>
          <p:cNvSpPr>
            <a:spLocks noGrp="1"/>
          </p:cNvSpPr>
          <p:nvPr>
            <p:ph type="dt" sz="half" idx="10"/>
          </p:nvPr>
        </p:nvSpPr>
        <p:spPr/>
        <p:txBody>
          <a:bodyPr/>
          <a:lstStyle/>
          <a:p>
            <a:fld id="{4AC09533-8DF6-479E-9361-ABF5EA3D5364}" type="datetimeFigureOut">
              <a:rPr lang="en-NL" smtClean="0"/>
              <a:t>05/25/2023</a:t>
            </a:fld>
            <a:endParaRPr lang="en-NL"/>
          </a:p>
        </p:txBody>
      </p:sp>
      <p:sp>
        <p:nvSpPr>
          <p:cNvPr id="3" name="Footer Placeholder 2">
            <a:extLst>
              <a:ext uri="{FF2B5EF4-FFF2-40B4-BE49-F238E27FC236}">
                <a16:creationId xmlns:a16="http://schemas.microsoft.com/office/drawing/2014/main" id="{0E1098DD-5B8C-8A03-6183-F432A8CE86CF}"/>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89401E7A-C775-377F-8018-969534905ABA}"/>
              </a:ext>
            </a:extLst>
          </p:cNvPr>
          <p:cNvSpPr>
            <a:spLocks noGrp="1"/>
          </p:cNvSpPr>
          <p:nvPr>
            <p:ph type="sldNum" sz="quarter" idx="12"/>
          </p:nvPr>
        </p:nvSpPr>
        <p:spPr/>
        <p:txBody>
          <a:bodyPr/>
          <a:lstStyle/>
          <a:p>
            <a:fld id="{B322B710-95E7-463B-9D2F-81D33CAA7C9E}" type="slidenum">
              <a:rPr lang="en-NL" smtClean="0"/>
              <a:t>‹#›</a:t>
            </a:fld>
            <a:endParaRPr lang="en-NL"/>
          </a:p>
        </p:txBody>
      </p:sp>
    </p:spTree>
    <p:extLst>
      <p:ext uri="{BB962C8B-B14F-4D97-AF65-F5344CB8AC3E}">
        <p14:creationId xmlns:p14="http://schemas.microsoft.com/office/powerpoint/2010/main" val="4294445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9AE08-2BAE-AC22-10CB-3F0C8C6DAB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Content Placeholder 2">
            <a:extLst>
              <a:ext uri="{FF2B5EF4-FFF2-40B4-BE49-F238E27FC236}">
                <a16:creationId xmlns:a16="http://schemas.microsoft.com/office/drawing/2014/main" id="{B40FE212-2ECA-478E-2EFD-FED5260EF7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Text Placeholder 3">
            <a:extLst>
              <a:ext uri="{FF2B5EF4-FFF2-40B4-BE49-F238E27FC236}">
                <a16:creationId xmlns:a16="http://schemas.microsoft.com/office/drawing/2014/main" id="{DB91CA74-74B6-110D-78D9-61A73F1AC6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2F561A-34AD-94B0-430D-9C75CFE503BF}"/>
              </a:ext>
            </a:extLst>
          </p:cNvPr>
          <p:cNvSpPr>
            <a:spLocks noGrp="1"/>
          </p:cNvSpPr>
          <p:nvPr>
            <p:ph type="dt" sz="half" idx="10"/>
          </p:nvPr>
        </p:nvSpPr>
        <p:spPr/>
        <p:txBody>
          <a:bodyPr/>
          <a:lstStyle/>
          <a:p>
            <a:fld id="{4AC09533-8DF6-479E-9361-ABF5EA3D5364}" type="datetimeFigureOut">
              <a:rPr lang="en-NL" smtClean="0"/>
              <a:t>05/25/2023</a:t>
            </a:fld>
            <a:endParaRPr lang="en-NL"/>
          </a:p>
        </p:txBody>
      </p:sp>
      <p:sp>
        <p:nvSpPr>
          <p:cNvPr id="6" name="Footer Placeholder 5">
            <a:extLst>
              <a:ext uri="{FF2B5EF4-FFF2-40B4-BE49-F238E27FC236}">
                <a16:creationId xmlns:a16="http://schemas.microsoft.com/office/drawing/2014/main" id="{3316EA61-C933-A108-1C6D-0D6616CA768B}"/>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BC469CF6-682F-2C78-BDFE-3186DDC417F4}"/>
              </a:ext>
            </a:extLst>
          </p:cNvPr>
          <p:cNvSpPr>
            <a:spLocks noGrp="1"/>
          </p:cNvSpPr>
          <p:nvPr>
            <p:ph type="sldNum" sz="quarter" idx="12"/>
          </p:nvPr>
        </p:nvSpPr>
        <p:spPr/>
        <p:txBody>
          <a:bodyPr/>
          <a:lstStyle/>
          <a:p>
            <a:fld id="{B322B710-95E7-463B-9D2F-81D33CAA7C9E}" type="slidenum">
              <a:rPr lang="en-NL" smtClean="0"/>
              <a:t>‹#›</a:t>
            </a:fld>
            <a:endParaRPr lang="en-NL"/>
          </a:p>
        </p:txBody>
      </p:sp>
    </p:spTree>
    <p:extLst>
      <p:ext uri="{BB962C8B-B14F-4D97-AF65-F5344CB8AC3E}">
        <p14:creationId xmlns:p14="http://schemas.microsoft.com/office/powerpoint/2010/main" val="2105463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183E5-9DF3-785C-DD26-B25DBFAC06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0D155C5C-8268-3871-7FCA-81F7DECBBA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02D835BE-70DC-1965-CEEC-1FCCB38697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204172-375E-CEA8-2B77-8CF29F364642}"/>
              </a:ext>
            </a:extLst>
          </p:cNvPr>
          <p:cNvSpPr>
            <a:spLocks noGrp="1"/>
          </p:cNvSpPr>
          <p:nvPr>
            <p:ph type="dt" sz="half" idx="10"/>
          </p:nvPr>
        </p:nvSpPr>
        <p:spPr/>
        <p:txBody>
          <a:bodyPr/>
          <a:lstStyle/>
          <a:p>
            <a:fld id="{4AC09533-8DF6-479E-9361-ABF5EA3D5364}" type="datetimeFigureOut">
              <a:rPr lang="en-NL" smtClean="0"/>
              <a:t>05/25/2023</a:t>
            </a:fld>
            <a:endParaRPr lang="en-NL"/>
          </a:p>
        </p:txBody>
      </p:sp>
      <p:sp>
        <p:nvSpPr>
          <p:cNvPr id="6" name="Footer Placeholder 5">
            <a:extLst>
              <a:ext uri="{FF2B5EF4-FFF2-40B4-BE49-F238E27FC236}">
                <a16:creationId xmlns:a16="http://schemas.microsoft.com/office/drawing/2014/main" id="{F74382F6-4400-E41F-6DE5-4310CB840BBD}"/>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F05CBD94-311B-5911-B87D-5BEBD7D22FDE}"/>
              </a:ext>
            </a:extLst>
          </p:cNvPr>
          <p:cNvSpPr>
            <a:spLocks noGrp="1"/>
          </p:cNvSpPr>
          <p:nvPr>
            <p:ph type="sldNum" sz="quarter" idx="12"/>
          </p:nvPr>
        </p:nvSpPr>
        <p:spPr/>
        <p:txBody>
          <a:bodyPr/>
          <a:lstStyle/>
          <a:p>
            <a:fld id="{B322B710-95E7-463B-9D2F-81D33CAA7C9E}" type="slidenum">
              <a:rPr lang="en-NL" smtClean="0"/>
              <a:t>‹#›</a:t>
            </a:fld>
            <a:endParaRPr lang="en-NL"/>
          </a:p>
        </p:txBody>
      </p:sp>
    </p:spTree>
    <p:extLst>
      <p:ext uri="{BB962C8B-B14F-4D97-AF65-F5344CB8AC3E}">
        <p14:creationId xmlns:p14="http://schemas.microsoft.com/office/powerpoint/2010/main" val="4156109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8DB278-D42E-63B8-1811-C683E57852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L"/>
          </a:p>
        </p:txBody>
      </p:sp>
      <p:sp>
        <p:nvSpPr>
          <p:cNvPr id="3" name="Text Placeholder 2">
            <a:extLst>
              <a:ext uri="{FF2B5EF4-FFF2-40B4-BE49-F238E27FC236}">
                <a16:creationId xmlns:a16="http://schemas.microsoft.com/office/drawing/2014/main" id="{C71EE0D6-0B59-E135-5821-5A3FC115F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65B7CB56-CEDC-2B61-A2A0-C53CAA60F5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C09533-8DF6-479E-9361-ABF5EA3D5364}" type="datetimeFigureOut">
              <a:rPr lang="en-NL" smtClean="0"/>
              <a:t>05/25/2023</a:t>
            </a:fld>
            <a:endParaRPr lang="en-NL"/>
          </a:p>
        </p:txBody>
      </p:sp>
      <p:sp>
        <p:nvSpPr>
          <p:cNvPr id="5" name="Footer Placeholder 4">
            <a:extLst>
              <a:ext uri="{FF2B5EF4-FFF2-40B4-BE49-F238E27FC236}">
                <a16:creationId xmlns:a16="http://schemas.microsoft.com/office/drawing/2014/main" id="{E9DC0C76-3747-CD46-1B1D-30DDE387C4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59B48CB6-AA52-CFF5-D2B4-F90B6B92D3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22B710-95E7-463B-9D2F-81D33CAA7C9E}" type="slidenum">
              <a:rPr lang="en-NL" smtClean="0"/>
              <a:t>‹#›</a:t>
            </a:fld>
            <a:endParaRPr lang="en-NL"/>
          </a:p>
        </p:txBody>
      </p:sp>
    </p:spTree>
    <p:extLst>
      <p:ext uri="{BB962C8B-B14F-4D97-AF65-F5344CB8AC3E}">
        <p14:creationId xmlns:p14="http://schemas.microsoft.com/office/powerpoint/2010/main" val="24838161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18.xml.rels><?xml version="1.0" encoding="UTF-8" standalone="yes"?>
<Relationships xmlns="http://schemas.openxmlformats.org/package/2006/relationships"><Relationship Id="rId3" Type="http://schemas.openxmlformats.org/officeDocument/2006/relationships/hyperlink" Target="https://youtu.be/9cQgQIMlwWw"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ideo" Target="https://www.youtube.com/embed/9cQgQIMlwWw?feature=oembed" TargetMode="External"/><Relationship Id="rId4" Type="http://schemas.openxmlformats.org/officeDocument/2006/relationships/image" Target="../media/image30.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5.jpg"/></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slideLayout" Target="../slideLayouts/slideLayout2.xml"/><Relationship Id="rId1" Type="http://schemas.openxmlformats.org/officeDocument/2006/relationships/video" Target="https://www.youtube.com/embed/3KDnrGdpNZY?feature=oembed"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7.sv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3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3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3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39.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70.jpg"/></Relationships>
</file>

<file path=ppt/slides/_rels/slide56.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70.jpg"/></Relationships>
</file>

<file path=ppt/slides/_rels/slide57.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5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fbeelding met Kleurrijkheid, licht, laser&#10;&#10;Automatisch gegenereerde beschrijving">
            <a:extLst>
              <a:ext uri="{FF2B5EF4-FFF2-40B4-BE49-F238E27FC236}">
                <a16:creationId xmlns:a16="http://schemas.microsoft.com/office/drawing/2014/main" id="{31A99F49-6F95-5081-92D7-61071A26BA2C}"/>
              </a:ext>
            </a:extLst>
          </p:cNvPr>
          <p:cNvPicPr>
            <a:picLocks noChangeAspect="1"/>
          </p:cNvPicPr>
          <p:nvPr/>
        </p:nvPicPr>
        <p:blipFill rotWithShape="1">
          <a:blip r:embed="rId2"/>
          <a:srcRect t="4077" r="25834" b="2042"/>
          <a:stretch/>
        </p:blipFill>
        <p:spPr>
          <a:xfrm>
            <a:off x="3523488" y="10"/>
            <a:ext cx="8668512" cy="6857990"/>
          </a:xfrm>
          <a:prstGeom prst="rect">
            <a:avLst/>
          </a:prstGeom>
        </p:spPr>
      </p:pic>
      <p:sp>
        <p:nvSpPr>
          <p:cNvPr id="18" name="Rectangle 17">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CBD1C448-E7D1-BBF4-0BE8-07567D864D1B}"/>
              </a:ext>
            </a:extLst>
          </p:cNvPr>
          <p:cNvSpPr>
            <a:spLocks noGrp="1"/>
          </p:cNvSpPr>
          <p:nvPr>
            <p:ph type="ctrTitle"/>
          </p:nvPr>
        </p:nvSpPr>
        <p:spPr>
          <a:xfrm>
            <a:off x="477981" y="1122363"/>
            <a:ext cx="6504710" cy="3204134"/>
          </a:xfrm>
        </p:spPr>
        <p:txBody>
          <a:bodyPr anchor="b">
            <a:normAutofit/>
          </a:bodyPr>
          <a:lstStyle/>
          <a:p>
            <a:pPr algn="l"/>
            <a:r>
              <a:rPr lang="nl-NL" sz="4800" dirty="0"/>
              <a:t>The AI </a:t>
            </a:r>
            <a:r>
              <a:rPr lang="nl-NL" sz="4800" dirty="0" err="1"/>
              <a:t>ethics</a:t>
            </a:r>
            <a:r>
              <a:rPr lang="nl-NL" sz="4800" dirty="0"/>
              <a:t> </a:t>
            </a:r>
            <a:r>
              <a:rPr lang="nl-NL" sz="4800" dirty="0" err="1"/>
              <a:t>session</a:t>
            </a:r>
            <a:r>
              <a:rPr lang="nl-NL" sz="4800" dirty="0"/>
              <a:t> </a:t>
            </a:r>
            <a:r>
              <a:rPr lang="nl-NL" sz="4800" dirty="0" err="1"/>
              <a:t>nobody</a:t>
            </a:r>
            <a:r>
              <a:rPr lang="nl-NL" sz="4800" dirty="0"/>
              <a:t> </a:t>
            </a:r>
            <a:r>
              <a:rPr lang="nl-NL" sz="4800" dirty="0" err="1"/>
              <a:t>knew</a:t>
            </a:r>
            <a:r>
              <a:rPr lang="nl-NL" sz="4800" dirty="0"/>
              <a:t> we </a:t>
            </a:r>
            <a:r>
              <a:rPr lang="nl-NL" sz="4800" dirty="0" err="1"/>
              <a:t>needed</a:t>
            </a:r>
            <a:endParaRPr lang="nl-NL" sz="4800" dirty="0"/>
          </a:p>
        </p:txBody>
      </p:sp>
      <p:sp>
        <p:nvSpPr>
          <p:cNvPr id="3" name="Ondertitel 2">
            <a:extLst>
              <a:ext uri="{FF2B5EF4-FFF2-40B4-BE49-F238E27FC236}">
                <a16:creationId xmlns:a16="http://schemas.microsoft.com/office/drawing/2014/main" id="{D23A590A-BBEE-BECE-61E1-10D316509BB2}"/>
              </a:ext>
            </a:extLst>
          </p:cNvPr>
          <p:cNvSpPr>
            <a:spLocks noGrp="1"/>
          </p:cNvSpPr>
          <p:nvPr>
            <p:ph type="subTitle" idx="1"/>
          </p:nvPr>
        </p:nvSpPr>
        <p:spPr>
          <a:xfrm>
            <a:off x="477980" y="4872922"/>
            <a:ext cx="4023359" cy="1208141"/>
          </a:xfrm>
        </p:spPr>
        <p:txBody>
          <a:bodyPr>
            <a:normAutofit/>
          </a:bodyPr>
          <a:lstStyle/>
          <a:p>
            <a:pPr algn="l"/>
            <a:r>
              <a:rPr lang="nl-NL" sz="2000" dirty="0" err="1"/>
              <a:t>Luise</a:t>
            </a:r>
            <a:r>
              <a:rPr lang="nl-NL" sz="2000" dirty="0"/>
              <a:t> Freese</a:t>
            </a:r>
          </a:p>
          <a:p>
            <a:pPr algn="l"/>
            <a:r>
              <a:rPr lang="nl-NL" sz="2000" dirty="0"/>
              <a:t>Iona Varga</a:t>
            </a:r>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hthoek 3">
            <a:extLst>
              <a:ext uri="{FF2B5EF4-FFF2-40B4-BE49-F238E27FC236}">
                <a16:creationId xmlns:a16="http://schemas.microsoft.com/office/drawing/2014/main" id="{FA6C88B1-9624-5B55-A501-958B63B939C2}"/>
              </a:ext>
            </a:extLst>
          </p:cNvPr>
          <p:cNvSpPr/>
          <p:nvPr/>
        </p:nvSpPr>
        <p:spPr>
          <a:xfrm>
            <a:off x="166255" y="345426"/>
            <a:ext cx="1200727" cy="633629"/>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04337401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clipart, tekenfilm, illustratie, ontwerp&#10;&#10;Automatisch gegenereerde beschrijving">
            <a:extLst>
              <a:ext uri="{FF2B5EF4-FFF2-40B4-BE49-F238E27FC236}">
                <a16:creationId xmlns:a16="http://schemas.microsoft.com/office/drawing/2014/main" id="{DB4C9428-362B-F042-0D16-88E3FA5DD3B6}"/>
              </a:ext>
            </a:extLst>
          </p:cNvPr>
          <p:cNvPicPr>
            <a:picLocks noChangeAspect="1"/>
          </p:cNvPicPr>
          <p:nvPr/>
        </p:nvPicPr>
        <p:blipFill rotWithShape="1">
          <a:blip r:embed="rId3">
            <a:extLst>
              <a:ext uri="{28A0092B-C50C-407E-A947-70E740481C1C}">
                <a14:useLocalDpi xmlns:a14="http://schemas.microsoft.com/office/drawing/2010/main" val="0"/>
              </a:ext>
            </a:extLst>
          </a:blip>
          <a:srcRect r="1046" b="1800"/>
          <a:stretch/>
        </p:blipFill>
        <p:spPr>
          <a:xfrm>
            <a:off x="-1" y="0"/>
            <a:ext cx="12192001" cy="6858000"/>
          </a:xfrm>
          <a:prstGeom prst="rect">
            <a:avLst/>
          </a:prstGeom>
        </p:spPr>
      </p:pic>
    </p:spTree>
    <p:extLst>
      <p:ext uri="{BB962C8B-B14F-4D97-AF65-F5344CB8AC3E}">
        <p14:creationId xmlns:p14="http://schemas.microsoft.com/office/powerpoint/2010/main" val="2494248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Tijdelijke aanduiding voor inhoud 4" descr="Afbeelding met tekst, schermopname, lijn, Lettertype&#10;&#10;Automatisch gegenereerde beschrijving">
            <a:extLst>
              <a:ext uri="{FF2B5EF4-FFF2-40B4-BE49-F238E27FC236}">
                <a16:creationId xmlns:a16="http://schemas.microsoft.com/office/drawing/2014/main" id="{6339BEEA-D3D3-6DB4-AC04-64266374CAA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3467" y="1084410"/>
            <a:ext cx="10905066" cy="4689178"/>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0217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hthoek: afgeronde hoeken 19">
            <a:extLst>
              <a:ext uri="{FF2B5EF4-FFF2-40B4-BE49-F238E27FC236}">
                <a16:creationId xmlns:a16="http://schemas.microsoft.com/office/drawing/2014/main" id="{FF77EAE0-B26D-7D74-F36D-FED7B9C9B39F}"/>
              </a:ext>
            </a:extLst>
          </p:cNvPr>
          <p:cNvSpPr/>
          <p:nvPr/>
        </p:nvSpPr>
        <p:spPr>
          <a:xfrm>
            <a:off x="9803130" y="2000250"/>
            <a:ext cx="1684020" cy="5583555"/>
          </a:xfrm>
          <a:prstGeom prst="roundRect">
            <a:avLst/>
          </a:prstGeom>
          <a:solidFill>
            <a:schemeClr val="accent6">
              <a:lumMod val="60000"/>
              <a:lumOff val="4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nl-NL"/>
          </a:p>
        </p:txBody>
      </p:sp>
      <p:sp>
        <p:nvSpPr>
          <p:cNvPr id="19" name="Rechthoek: afgeronde hoeken 18">
            <a:extLst>
              <a:ext uri="{FF2B5EF4-FFF2-40B4-BE49-F238E27FC236}">
                <a16:creationId xmlns:a16="http://schemas.microsoft.com/office/drawing/2014/main" id="{A45C4FA6-8B51-F4A9-A673-7EC6D9CC8FED}"/>
              </a:ext>
            </a:extLst>
          </p:cNvPr>
          <p:cNvSpPr/>
          <p:nvPr/>
        </p:nvSpPr>
        <p:spPr>
          <a:xfrm>
            <a:off x="7398223" y="2364105"/>
            <a:ext cx="1684020" cy="522922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nl-NL"/>
          </a:p>
        </p:txBody>
      </p:sp>
      <p:sp>
        <p:nvSpPr>
          <p:cNvPr id="18" name="Rechthoek: afgeronde hoeken 17">
            <a:extLst>
              <a:ext uri="{FF2B5EF4-FFF2-40B4-BE49-F238E27FC236}">
                <a16:creationId xmlns:a16="http://schemas.microsoft.com/office/drawing/2014/main" id="{E2EB2A96-0530-0DFA-A8AB-383500EB6A32}"/>
              </a:ext>
            </a:extLst>
          </p:cNvPr>
          <p:cNvSpPr/>
          <p:nvPr/>
        </p:nvSpPr>
        <p:spPr>
          <a:xfrm>
            <a:off x="5107305" y="2916436"/>
            <a:ext cx="1684020" cy="442341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nl-NL"/>
          </a:p>
        </p:txBody>
      </p:sp>
      <p:sp>
        <p:nvSpPr>
          <p:cNvPr id="17" name="Rechthoek: afgeronde hoeken 16">
            <a:extLst>
              <a:ext uri="{FF2B5EF4-FFF2-40B4-BE49-F238E27FC236}">
                <a16:creationId xmlns:a16="http://schemas.microsoft.com/office/drawing/2014/main" id="{DF13ED82-09BD-CE7F-54FE-0BA3EAE3E0B1}"/>
              </a:ext>
            </a:extLst>
          </p:cNvPr>
          <p:cNvSpPr/>
          <p:nvPr/>
        </p:nvSpPr>
        <p:spPr>
          <a:xfrm>
            <a:off x="2814484" y="3091577"/>
            <a:ext cx="1684020" cy="442341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nl-NL"/>
          </a:p>
        </p:txBody>
      </p:sp>
      <p:sp>
        <p:nvSpPr>
          <p:cNvPr id="16" name="Rechthoek: afgeronde hoeken 15">
            <a:extLst>
              <a:ext uri="{FF2B5EF4-FFF2-40B4-BE49-F238E27FC236}">
                <a16:creationId xmlns:a16="http://schemas.microsoft.com/office/drawing/2014/main" id="{C2F10E69-EE15-5292-88F2-3DFB2DF22B87}"/>
              </a:ext>
            </a:extLst>
          </p:cNvPr>
          <p:cNvSpPr/>
          <p:nvPr/>
        </p:nvSpPr>
        <p:spPr>
          <a:xfrm>
            <a:off x="575003" y="3040380"/>
            <a:ext cx="1684020" cy="442341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6" name="Ovaal 5">
            <a:extLst>
              <a:ext uri="{FF2B5EF4-FFF2-40B4-BE49-F238E27FC236}">
                <a16:creationId xmlns:a16="http://schemas.microsoft.com/office/drawing/2014/main" id="{2B11EDA0-2444-C373-48CC-74219E3958DB}"/>
              </a:ext>
            </a:extLst>
          </p:cNvPr>
          <p:cNvSpPr/>
          <p:nvPr/>
        </p:nvSpPr>
        <p:spPr>
          <a:xfrm>
            <a:off x="380693" y="2297430"/>
            <a:ext cx="2023110" cy="2023110"/>
          </a:xfrm>
          <a:prstGeom prst="ellipse">
            <a:avLst/>
          </a:prstGeom>
          <a:blipFill>
            <a:blip r:embed="rId3"/>
            <a:stretch>
              <a:fillRect/>
            </a:stretch>
          </a:bli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al 6">
            <a:extLst>
              <a:ext uri="{FF2B5EF4-FFF2-40B4-BE49-F238E27FC236}">
                <a16:creationId xmlns:a16="http://schemas.microsoft.com/office/drawing/2014/main" id="{ABBAF362-9B4D-89F7-1FB3-61DAB7831304}"/>
              </a:ext>
            </a:extLst>
          </p:cNvPr>
          <p:cNvSpPr/>
          <p:nvPr/>
        </p:nvSpPr>
        <p:spPr>
          <a:xfrm>
            <a:off x="2620174" y="2000250"/>
            <a:ext cx="2023110" cy="2023110"/>
          </a:xfrm>
          <a:prstGeom prst="ellipse">
            <a:avLst/>
          </a:prstGeom>
          <a:blipFill>
            <a:blip r:embed="rId4"/>
            <a:stretch>
              <a:fillRect/>
            </a:stretch>
          </a:bli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al 7">
            <a:extLst>
              <a:ext uri="{FF2B5EF4-FFF2-40B4-BE49-F238E27FC236}">
                <a16:creationId xmlns:a16="http://schemas.microsoft.com/office/drawing/2014/main" id="{79FED544-4052-713C-2BD7-23405DE2D931}"/>
              </a:ext>
            </a:extLst>
          </p:cNvPr>
          <p:cNvSpPr/>
          <p:nvPr/>
        </p:nvSpPr>
        <p:spPr>
          <a:xfrm>
            <a:off x="4890135" y="1773555"/>
            <a:ext cx="2023110" cy="2023110"/>
          </a:xfrm>
          <a:prstGeom prst="ellipse">
            <a:avLst/>
          </a:prstGeom>
          <a:blipFill>
            <a:blip r:embed="rId5"/>
            <a:stretch>
              <a:fillRect/>
            </a:stretch>
          </a:bli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 name="Ovaal 8">
            <a:extLst>
              <a:ext uri="{FF2B5EF4-FFF2-40B4-BE49-F238E27FC236}">
                <a16:creationId xmlns:a16="http://schemas.microsoft.com/office/drawing/2014/main" id="{20042943-7B79-2366-35E6-019F3EF5B65E}"/>
              </a:ext>
            </a:extLst>
          </p:cNvPr>
          <p:cNvSpPr/>
          <p:nvPr/>
        </p:nvSpPr>
        <p:spPr>
          <a:xfrm>
            <a:off x="7196293" y="1301115"/>
            <a:ext cx="2023110" cy="2023110"/>
          </a:xfrm>
          <a:prstGeom prst="ellipse">
            <a:avLst/>
          </a:prstGeom>
          <a:blipFill>
            <a:blip r:embed="rId6"/>
            <a:stretch>
              <a:fillRect/>
            </a:stretch>
          </a:bli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al 9">
            <a:extLst>
              <a:ext uri="{FF2B5EF4-FFF2-40B4-BE49-F238E27FC236}">
                <a16:creationId xmlns:a16="http://schemas.microsoft.com/office/drawing/2014/main" id="{BB81586B-2226-2BE2-535D-EABDDE2F375C}"/>
              </a:ext>
            </a:extLst>
          </p:cNvPr>
          <p:cNvSpPr/>
          <p:nvPr/>
        </p:nvSpPr>
        <p:spPr>
          <a:xfrm>
            <a:off x="9570720" y="1017270"/>
            <a:ext cx="2023110" cy="2023110"/>
          </a:xfrm>
          <a:prstGeom prst="ellipse">
            <a:avLst/>
          </a:prstGeom>
          <a:blipFill>
            <a:blip r:embed="rId7"/>
            <a:stretch>
              <a:fillRect/>
            </a:stretch>
          </a:bli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Tekstvak 10">
            <a:extLst>
              <a:ext uri="{FF2B5EF4-FFF2-40B4-BE49-F238E27FC236}">
                <a16:creationId xmlns:a16="http://schemas.microsoft.com/office/drawing/2014/main" id="{48A975AE-4415-6B9F-CF4D-63B7113E3F44}"/>
              </a:ext>
            </a:extLst>
          </p:cNvPr>
          <p:cNvSpPr txBox="1"/>
          <p:nvPr/>
        </p:nvSpPr>
        <p:spPr>
          <a:xfrm rot="16200000">
            <a:off x="427695" y="5144780"/>
            <a:ext cx="2171700" cy="523220"/>
          </a:xfrm>
          <a:prstGeom prst="rect">
            <a:avLst/>
          </a:prstGeom>
          <a:noFill/>
        </p:spPr>
        <p:txBody>
          <a:bodyPr wrap="square" rtlCol="0">
            <a:spAutoFit/>
          </a:bodyPr>
          <a:lstStyle/>
          <a:p>
            <a:r>
              <a:rPr lang="nl-NL" sz="2800" b="1" dirty="0"/>
              <a:t>DENIAL</a:t>
            </a:r>
          </a:p>
        </p:txBody>
      </p:sp>
      <p:sp>
        <p:nvSpPr>
          <p:cNvPr id="12" name="Tekstvak 11">
            <a:extLst>
              <a:ext uri="{FF2B5EF4-FFF2-40B4-BE49-F238E27FC236}">
                <a16:creationId xmlns:a16="http://schemas.microsoft.com/office/drawing/2014/main" id="{1684D94B-7C47-BCBD-AB9E-2A7B2612D088}"/>
              </a:ext>
            </a:extLst>
          </p:cNvPr>
          <p:cNvSpPr txBox="1"/>
          <p:nvPr/>
        </p:nvSpPr>
        <p:spPr>
          <a:xfrm rot="16200000">
            <a:off x="2636456" y="5144780"/>
            <a:ext cx="2171700" cy="523220"/>
          </a:xfrm>
          <a:prstGeom prst="rect">
            <a:avLst/>
          </a:prstGeom>
          <a:noFill/>
        </p:spPr>
        <p:txBody>
          <a:bodyPr wrap="square" rtlCol="0">
            <a:spAutoFit/>
          </a:bodyPr>
          <a:lstStyle/>
          <a:p>
            <a:r>
              <a:rPr lang="nl-NL" sz="2800" b="1" dirty="0"/>
              <a:t>ANGER</a:t>
            </a:r>
          </a:p>
        </p:txBody>
      </p:sp>
      <p:sp>
        <p:nvSpPr>
          <p:cNvPr id="13" name="Tekstvak 12">
            <a:extLst>
              <a:ext uri="{FF2B5EF4-FFF2-40B4-BE49-F238E27FC236}">
                <a16:creationId xmlns:a16="http://schemas.microsoft.com/office/drawing/2014/main" id="{C06D81DE-1C7F-F3D4-35ED-4D011A2AE90D}"/>
              </a:ext>
            </a:extLst>
          </p:cNvPr>
          <p:cNvSpPr txBox="1"/>
          <p:nvPr/>
        </p:nvSpPr>
        <p:spPr>
          <a:xfrm rot="16200000">
            <a:off x="4719965" y="5144779"/>
            <a:ext cx="2458700" cy="523220"/>
          </a:xfrm>
          <a:prstGeom prst="rect">
            <a:avLst/>
          </a:prstGeom>
          <a:noFill/>
        </p:spPr>
        <p:txBody>
          <a:bodyPr wrap="square" rtlCol="0">
            <a:spAutoFit/>
          </a:bodyPr>
          <a:lstStyle/>
          <a:p>
            <a:pPr algn="ctr"/>
            <a:r>
              <a:rPr lang="nl-NL" sz="2800" b="1" dirty="0"/>
              <a:t>BARGAINING</a:t>
            </a:r>
          </a:p>
        </p:txBody>
      </p:sp>
      <p:sp>
        <p:nvSpPr>
          <p:cNvPr id="14" name="Tekstvak 13">
            <a:extLst>
              <a:ext uri="{FF2B5EF4-FFF2-40B4-BE49-F238E27FC236}">
                <a16:creationId xmlns:a16="http://schemas.microsoft.com/office/drawing/2014/main" id="{65781A73-E2AD-8915-75AE-E48F635424C2}"/>
              </a:ext>
            </a:extLst>
          </p:cNvPr>
          <p:cNvSpPr txBox="1"/>
          <p:nvPr/>
        </p:nvSpPr>
        <p:spPr>
          <a:xfrm rot="16200000">
            <a:off x="7115608" y="5144777"/>
            <a:ext cx="2249251" cy="523220"/>
          </a:xfrm>
          <a:prstGeom prst="rect">
            <a:avLst/>
          </a:prstGeom>
          <a:noFill/>
        </p:spPr>
        <p:txBody>
          <a:bodyPr wrap="square" rtlCol="0">
            <a:spAutoFit/>
          </a:bodyPr>
          <a:lstStyle/>
          <a:p>
            <a:r>
              <a:rPr lang="nl-NL" sz="2800" b="1" dirty="0"/>
              <a:t>DEPRESSION</a:t>
            </a:r>
          </a:p>
        </p:txBody>
      </p:sp>
      <p:sp>
        <p:nvSpPr>
          <p:cNvPr id="15" name="Tekstvak 14">
            <a:extLst>
              <a:ext uri="{FF2B5EF4-FFF2-40B4-BE49-F238E27FC236}">
                <a16:creationId xmlns:a16="http://schemas.microsoft.com/office/drawing/2014/main" id="{6E77BAF2-535A-2005-5CB8-0F1E19A11384}"/>
              </a:ext>
            </a:extLst>
          </p:cNvPr>
          <p:cNvSpPr txBox="1"/>
          <p:nvPr/>
        </p:nvSpPr>
        <p:spPr>
          <a:xfrm rot="16200000">
            <a:off x="9559290" y="5288279"/>
            <a:ext cx="2171700" cy="523220"/>
          </a:xfrm>
          <a:prstGeom prst="rect">
            <a:avLst/>
          </a:prstGeom>
          <a:noFill/>
        </p:spPr>
        <p:txBody>
          <a:bodyPr wrap="square" rtlCol="0">
            <a:spAutoFit/>
          </a:bodyPr>
          <a:lstStyle/>
          <a:p>
            <a:r>
              <a:rPr lang="nl-NL" sz="2800" b="1" dirty="0"/>
              <a:t>ACCEPTANCE</a:t>
            </a:r>
            <a:endParaRPr lang="nl-NL" b="1" dirty="0"/>
          </a:p>
        </p:txBody>
      </p:sp>
      <p:sp>
        <p:nvSpPr>
          <p:cNvPr id="31" name="Tekstvak 30">
            <a:extLst>
              <a:ext uri="{FF2B5EF4-FFF2-40B4-BE49-F238E27FC236}">
                <a16:creationId xmlns:a16="http://schemas.microsoft.com/office/drawing/2014/main" id="{02D8B6B0-8E5F-E82F-DC0C-C9B89DDE39E3}"/>
              </a:ext>
            </a:extLst>
          </p:cNvPr>
          <p:cNvSpPr txBox="1"/>
          <p:nvPr/>
        </p:nvSpPr>
        <p:spPr>
          <a:xfrm rot="21196824">
            <a:off x="807189" y="764013"/>
            <a:ext cx="5830232" cy="1107996"/>
          </a:xfrm>
          <a:prstGeom prst="rect">
            <a:avLst/>
          </a:prstGeom>
          <a:noFill/>
        </p:spPr>
        <p:txBody>
          <a:bodyPr wrap="square" rtlCol="0">
            <a:spAutoFit/>
          </a:bodyPr>
          <a:lstStyle/>
          <a:p>
            <a:r>
              <a:rPr lang="nl-NL" sz="6600" b="1" dirty="0"/>
              <a:t>5 stages of grief</a:t>
            </a:r>
          </a:p>
        </p:txBody>
      </p:sp>
    </p:spTree>
    <p:extLst>
      <p:ext uri="{BB962C8B-B14F-4D97-AF65-F5344CB8AC3E}">
        <p14:creationId xmlns:p14="http://schemas.microsoft.com/office/powerpoint/2010/main" val="2827373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9" grpId="0" animBg="1"/>
      <p:bldP spid="18" grpId="0" animBg="1"/>
      <p:bldP spid="17" grpId="0" animBg="1"/>
      <p:bldP spid="16" grpId="0" animBg="1"/>
      <p:bldP spid="6" grpId="0" animBg="1"/>
      <p:bldP spid="7" grpId="0" animBg="1"/>
      <p:bldP spid="8" grpId="0" animBg="1"/>
      <p:bldP spid="9" grpId="0" animBg="1"/>
      <p:bldP spid="10" grpId="0" animBg="1"/>
      <p:bldP spid="11" grpId="0"/>
      <p:bldP spid="12" grpId="0"/>
      <p:bldP spid="13" grpId="0"/>
      <p:bldP spid="14"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Lettertype, Graphics, ontwerp, clipart&#10;&#10;Automatisch gegenereerde beschrijving">
            <a:extLst>
              <a:ext uri="{FF2B5EF4-FFF2-40B4-BE49-F238E27FC236}">
                <a16:creationId xmlns:a16="http://schemas.microsoft.com/office/drawing/2014/main" id="{D753AC55-0571-8FAF-62A8-A3569B06AA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2689555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diagram&#10;&#10;Automatisch gegenereerde beschrijving">
            <a:extLst>
              <a:ext uri="{FF2B5EF4-FFF2-40B4-BE49-F238E27FC236}">
                <a16:creationId xmlns:a16="http://schemas.microsoft.com/office/drawing/2014/main" id="{9409E14B-6A4C-4E75-8FE8-52E50CCEC2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782" y="0"/>
            <a:ext cx="10694435" cy="6858000"/>
          </a:xfrm>
          <a:prstGeom prst="rect">
            <a:avLst/>
          </a:prstGeom>
        </p:spPr>
      </p:pic>
      <p:sp>
        <p:nvSpPr>
          <p:cNvPr id="6" name="Rectangle 6">
            <a:extLst>
              <a:ext uri="{FF2B5EF4-FFF2-40B4-BE49-F238E27FC236}">
                <a16:creationId xmlns:a16="http://schemas.microsoft.com/office/drawing/2014/main" id="{21F30BC5-EF56-4F32-8A7C-6CA40F0083C2}"/>
              </a:ext>
            </a:extLst>
          </p:cNvPr>
          <p:cNvSpPr/>
          <p:nvPr/>
        </p:nvSpPr>
        <p:spPr>
          <a:xfrm>
            <a:off x="0" y="0"/>
            <a:ext cx="12192000" cy="6867798"/>
          </a:xfrm>
          <a:prstGeom prst="rect">
            <a:avLst/>
          </a:prstGeom>
          <a:gradFill>
            <a:gsLst>
              <a:gs pos="100000">
                <a:srgbClr val="C05B00"/>
              </a:gs>
              <a:gs pos="6000">
                <a:srgbClr val="E3A679">
                  <a:alpha val="64706"/>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7" name="Tekstvak 6">
            <a:extLst>
              <a:ext uri="{FF2B5EF4-FFF2-40B4-BE49-F238E27FC236}">
                <a16:creationId xmlns:a16="http://schemas.microsoft.com/office/drawing/2014/main" id="{DC3D5768-7E3F-441F-ACAA-C315EA569D16}"/>
              </a:ext>
            </a:extLst>
          </p:cNvPr>
          <p:cNvSpPr txBox="1"/>
          <p:nvPr/>
        </p:nvSpPr>
        <p:spPr>
          <a:xfrm>
            <a:off x="1883229" y="2164374"/>
            <a:ext cx="10228218" cy="4524315"/>
          </a:xfrm>
          <a:prstGeom prst="rect">
            <a:avLst/>
          </a:prstGeom>
          <a:noFill/>
        </p:spPr>
        <p:txBody>
          <a:bodyPr wrap="square" rtlCol="0">
            <a:spAutoFit/>
          </a:bodyPr>
          <a:lstStyle/>
          <a:p>
            <a:r>
              <a:rPr lang="nl-NL" sz="4800" i="1" dirty="0">
                <a:solidFill>
                  <a:schemeClr val="bg1"/>
                </a:solidFill>
                <a:latin typeface="Bahnschrift Condensed" panose="020B0502040204020203" pitchFamily="34" charset="0"/>
              </a:rPr>
              <a:t>“</a:t>
            </a:r>
            <a:r>
              <a:rPr lang="nl-NL" sz="4800" i="1" dirty="0" err="1">
                <a:solidFill>
                  <a:schemeClr val="bg1"/>
                </a:solidFill>
                <a:latin typeface="Bahnschrift Condensed" panose="020B0502040204020203" pitchFamily="34" charset="0"/>
              </a:rPr>
              <a:t>If</a:t>
            </a:r>
            <a:r>
              <a:rPr lang="nl-NL" sz="4800" i="1" dirty="0">
                <a:solidFill>
                  <a:schemeClr val="bg1"/>
                </a:solidFill>
                <a:latin typeface="Bahnschrift Condensed" panose="020B0502040204020203" pitchFamily="34" charset="0"/>
              </a:rPr>
              <a:t> </a:t>
            </a:r>
            <a:r>
              <a:rPr lang="nl-NL" sz="4800" i="1" dirty="0" err="1">
                <a:solidFill>
                  <a:schemeClr val="bg1"/>
                </a:solidFill>
                <a:latin typeface="Bahnschrift Condensed" panose="020B0502040204020203" pitchFamily="34" charset="0"/>
              </a:rPr>
              <a:t>you</a:t>
            </a:r>
            <a:r>
              <a:rPr lang="nl-NL" sz="4800" i="1" dirty="0">
                <a:solidFill>
                  <a:schemeClr val="bg1"/>
                </a:solidFill>
                <a:latin typeface="Bahnschrift Condensed" panose="020B0502040204020203" pitchFamily="34" charset="0"/>
              </a:rPr>
              <a:t> move </a:t>
            </a:r>
            <a:r>
              <a:rPr lang="nl-NL" sz="4800" i="1" dirty="0" err="1">
                <a:solidFill>
                  <a:schemeClr val="bg1"/>
                </a:solidFill>
                <a:latin typeface="Bahnschrift Condensed" panose="020B0502040204020203" pitchFamily="34" charset="0"/>
              </a:rPr>
              <a:t>very</a:t>
            </a:r>
            <a:r>
              <a:rPr lang="nl-NL" sz="4800" i="1" dirty="0">
                <a:solidFill>
                  <a:schemeClr val="bg1"/>
                </a:solidFill>
                <a:latin typeface="Bahnschrift Condensed" panose="020B0502040204020203" pitchFamily="34" charset="0"/>
              </a:rPr>
              <a:t> </a:t>
            </a:r>
            <a:r>
              <a:rPr lang="nl-NL" sz="4800" i="1" dirty="0" err="1">
                <a:solidFill>
                  <a:schemeClr val="bg1"/>
                </a:solidFill>
                <a:latin typeface="Bahnschrift Condensed" panose="020B0502040204020203" pitchFamily="34" charset="0"/>
              </a:rPr>
              <a:t>fast</a:t>
            </a:r>
            <a:r>
              <a:rPr lang="nl-NL" sz="4800" i="1" dirty="0">
                <a:solidFill>
                  <a:schemeClr val="bg1"/>
                </a:solidFill>
                <a:latin typeface="Bahnschrift Condensed" panose="020B0502040204020203" pitchFamily="34" charset="0"/>
              </a:rPr>
              <a:t>, time </a:t>
            </a:r>
            <a:r>
              <a:rPr lang="nl-NL" sz="4800" i="1" dirty="0" err="1">
                <a:solidFill>
                  <a:schemeClr val="bg1"/>
                </a:solidFill>
                <a:latin typeface="Bahnschrift Condensed" panose="020B0502040204020203" pitchFamily="34" charset="0"/>
              </a:rPr>
              <a:t>goes</a:t>
            </a:r>
            <a:r>
              <a:rPr lang="nl-NL" sz="4800" i="1" dirty="0">
                <a:solidFill>
                  <a:schemeClr val="bg1"/>
                </a:solidFill>
                <a:latin typeface="Bahnschrift Condensed" panose="020B0502040204020203" pitchFamily="34" charset="0"/>
              </a:rPr>
              <a:t> slower.</a:t>
            </a:r>
          </a:p>
          <a:p>
            <a:r>
              <a:rPr lang="nl-NL" sz="4800" i="1" dirty="0" err="1">
                <a:solidFill>
                  <a:schemeClr val="bg1"/>
                </a:solidFill>
                <a:latin typeface="Bahnschrift Condensed" panose="020B0502040204020203" pitchFamily="34" charset="0"/>
              </a:rPr>
              <a:t>Sitting</a:t>
            </a:r>
            <a:r>
              <a:rPr lang="nl-NL" sz="4800" i="1" dirty="0">
                <a:solidFill>
                  <a:schemeClr val="bg1"/>
                </a:solidFill>
                <a:latin typeface="Bahnschrift Condensed" panose="020B0502040204020203" pitchFamily="34" charset="0"/>
              </a:rPr>
              <a:t> on </a:t>
            </a:r>
            <a:r>
              <a:rPr lang="nl-NL" sz="4800" i="1" dirty="0" err="1">
                <a:solidFill>
                  <a:schemeClr val="bg1"/>
                </a:solidFill>
                <a:latin typeface="Bahnschrift Condensed" panose="020B0502040204020203" pitchFamily="34" charset="0"/>
              </a:rPr>
              <a:t>your</a:t>
            </a:r>
            <a:r>
              <a:rPr lang="nl-NL" sz="4800" i="1" dirty="0">
                <a:solidFill>
                  <a:schemeClr val="bg1"/>
                </a:solidFill>
                <a:latin typeface="Bahnschrift Condensed" panose="020B0502040204020203" pitchFamily="34" charset="0"/>
              </a:rPr>
              <a:t> </a:t>
            </a:r>
            <a:r>
              <a:rPr lang="nl-NL" sz="4800" i="1" dirty="0" err="1">
                <a:solidFill>
                  <a:schemeClr val="bg1"/>
                </a:solidFill>
                <a:latin typeface="Bahnschrift Condensed" panose="020B0502040204020203" pitchFamily="34" charset="0"/>
              </a:rPr>
              <a:t>ass</a:t>
            </a:r>
            <a:r>
              <a:rPr lang="nl-NL" sz="4800" i="1" dirty="0">
                <a:solidFill>
                  <a:schemeClr val="bg1"/>
                </a:solidFill>
                <a:latin typeface="Bahnschrift Condensed" panose="020B0502040204020203" pitchFamily="34" charset="0"/>
              </a:rPr>
              <a:t> </a:t>
            </a:r>
            <a:r>
              <a:rPr lang="nl-NL" sz="4800" i="1" dirty="0" err="1">
                <a:solidFill>
                  <a:schemeClr val="bg1"/>
                </a:solidFill>
                <a:latin typeface="Bahnschrift Condensed" panose="020B0502040204020203" pitchFamily="34" charset="0"/>
              </a:rPr>
              <a:t>makes</a:t>
            </a:r>
            <a:r>
              <a:rPr lang="nl-NL" sz="4800" i="1" dirty="0">
                <a:solidFill>
                  <a:schemeClr val="bg1"/>
                </a:solidFill>
                <a:latin typeface="Bahnschrift Condensed" panose="020B0502040204020203" pitchFamily="34" charset="0"/>
              </a:rPr>
              <a:t> time </a:t>
            </a:r>
            <a:r>
              <a:rPr lang="nl-NL" sz="4800" i="1" dirty="0" err="1">
                <a:solidFill>
                  <a:schemeClr val="bg1"/>
                </a:solidFill>
                <a:latin typeface="Bahnschrift Condensed" panose="020B0502040204020203" pitchFamily="34" charset="0"/>
              </a:rPr>
              <a:t>fly</a:t>
            </a:r>
            <a:r>
              <a:rPr lang="nl-NL" sz="4800" i="1" dirty="0">
                <a:solidFill>
                  <a:schemeClr val="bg1"/>
                </a:solidFill>
                <a:latin typeface="Bahnschrift Condensed" panose="020B0502040204020203" pitchFamily="34" charset="0"/>
              </a:rPr>
              <a:t>”</a:t>
            </a:r>
          </a:p>
          <a:p>
            <a:endParaRPr lang="nl-NL" sz="4800" i="1" dirty="0">
              <a:solidFill>
                <a:schemeClr val="bg1"/>
              </a:solidFill>
              <a:latin typeface="Bahnschrift Condensed" panose="020B0502040204020203" pitchFamily="34" charset="0"/>
            </a:endParaRPr>
          </a:p>
          <a:p>
            <a:pPr algn="r"/>
            <a:endParaRPr lang="nl-NL" sz="3600" dirty="0">
              <a:solidFill>
                <a:schemeClr val="bg1"/>
              </a:solidFill>
              <a:latin typeface="Bahnschrift Condensed" panose="020B0502040204020203" pitchFamily="34" charset="0"/>
            </a:endParaRPr>
          </a:p>
          <a:p>
            <a:pPr algn="r"/>
            <a:endParaRPr lang="nl-NL" sz="3600" dirty="0">
              <a:solidFill>
                <a:schemeClr val="bg1"/>
              </a:solidFill>
              <a:latin typeface="Bahnschrift Condensed" panose="020B0502040204020203" pitchFamily="34" charset="0"/>
            </a:endParaRPr>
          </a:p>
          <a:p>
            <a:pPr algn="r"/>
            <a:endParaRPr lang="nl-NL" sz="3600" dirty="0">
              <a:solidFill>
                <a:schemeClr val="bg1"/>
              </a:solidFill>
              <a:latin typeface="Bahnschrift Condensed" panose="020B0502040204020203" pitchFamily="34" charset="0"/>
            </a:endParaRPr>
          </a:p>
          <a:p>
            <a:pPr algn="r"/>
            <a:r>
              <a:rPr lang="nl-NL" sz="3600" dirty="0">
                <a:solidFill>
                  <a:schemeClr val="bg1"/>
                </a:solidFill>
                <a:latin typeface="Bahnschrift Condensed" panose="020B0502040204020203" pitchFamily="34" charset="0"/>
              </a:rPr>
              <a:t>- Me</a:t>
            </a:r>
          </a:p>
        </p:txBody>
      </p:sp>
    </p:spTree>
    <p:extLst>
      <p:ext uri="{BB962C8B-B14F-4D97-AF65-F5344CB8AC3E}">
        <p14:creationId xmlns:p14="http://schemas.microsoft.com/office/powerpoint/2010/main" val="3901712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43CDCC9F-CEFB-4674-911A-C99A481730DF}"/>
              </a:ext>
            </a:extLst>
          </p:cNvPr>
          <p:cNvSpPr/>
          <p:nvPr/>
        </p:nvSpPr>
        <p:spPr>
          <a:xfrm>
            <a:off x="7974874" y="-9798"/>
            <a:ext cx="4217125"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sp>
        <p:nvSpPr>
          <p:cNvPr id="2" name="Titel 1">
            <a:extLst>
              <a:ext uri="{FF2B5EF4-FFF2-40B4-BE49-F238E27FC236}">
                <a16:creationId xmlns:a16="http://schemas.microsoft.com/office/drawing/2014/main" id="{94C56C14-EB1A-407A-8A56-7D3874E3710D}"/>
              </a:ext>
            </a:extLst>
          </p:cNvPr>
          <p:cNvSpPr>
            <a:spLocks noGrp="1"/>
          </p:cNvSpPr>
          <p:nvPr>
            <p:ph type="title"/>
          </p:nvPr>
        </p:nvSpPr>
        <p:spPr/>
        <p:txBody>
          <a:bodyPr/>
          <a:lstStyle/>
          <a:p>
            <a:endParaRPr lang="nl-NL"/>
          </a:p>
        </p:txBody>
      </p:sp>
      <p:pic>
        <p:nvPicPr>
          <p:cNvPr id="10" name="Tijdelijke aanduiding voor inhoud 9" descr="Afbeelding met tekst, buitenshuis, person, persoon&#10;&#10;Automatisch gegenereerde beschrijving">
            <a:extLst>
              <a:ext uri="{FF2B5EF4-FFF2-40B4-BE49-F238E27FC236}">
                <a16:creationId xmlns:a16="http://schemas.microsoft.com/office/drawing/2014/main" id="{ADFB4F86-3CC4-470A-A85E-A5C783FCA5E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1"/>
            <a:ext cx="9130937" cy="6848203"/>
          </a:xfrm>
        </p:spPr>
      </p:pic>
      <p:sp>
        <p:nvSpPr>
          <p:cNvPr id="4" name="Rectangle 6">
            <a:extLst>
              <a:ext uri="{FF2B5EF4-FFF2-40B4-BE49-F238E27FC236}">
                <a16:creationId xmlns:a16="http://schemas.microsoft.com/office/drawing/2014/main" id="{CE8FB606-A844-ABDE-6D4E-A5B8A5FF6E93}"/>
              </a:ext>
            </a:extLst>
          </p:cNvPr>
          <p:cNvSpPr/>
          <p:nvPr/>
        </p:nvSpPr>
        <p:spPr>
          <a:xfrm>
            <a:off x="0" y="0"/>
            <a:ext cx="12192000" cy="6867798"/>
          </a:xfrm>
          <a:prstGeom prst="rect">
            <a:avLst/>
          </a:prstGeom>
          <a:gradFill>
            <a:gsLst>
              <a:gs pos="100000">
                <a:srgbClr val="C05B00"/>
              </a:gs>
              <a:gs pos="6000">
                <a:srgbClr val="E3A679">
                  <a:alpha val="64706"/>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12" name="Tekstvak 11">
            <a:extLst>
              <a:ext uri="{FF2B5EF4-FFF2-40B4-BE49-F238E27FC236}">
                <a16:creationId xmlns:a16="http://schemas.microsoft.com/office/drawing/2014/main" id="{55906567-0858-4C7B-BDCB-F30586AF6049}"/>
              </a:ext>
            </a:extLst>
          </p:cNvPr>
          <p:cNvSpPr txBox="1"/>
          <p:nvPr/>
        </p:nvSpPr>
        <p:spPr>
          <a:xfrm>
            <a:off x="1883229" y="2164374"/>
            <a:ext cx="10228218" cy="4524315"/>
          </a:xfrm>
          <a:prstGeom prst="rect">
            <a:avLst/>
          </a:prstGeom>
          <a:noFill/>
        </p:spPr>
        <p:txBody>
          <a:bodyPr wrap="square" rtlCol="0">
            <a:spAutoFit/>
          </a:bodyPr>
          <a:lstStyle/>
          <a:p>
            <a:r>
              <a:rPr lang="nl-NL" sz="4800" i="1" dirty="0">
                <a:solidFill>
                  <a:schemeClr val="bg1"/>
                </a:solidFill>
                <a:latin typeface="Bahnschrift Condensed" panose="020B0502040204020203" pitchFamily="34" charset="0"/>
              </a:rPr>
              <a:t>“Logic </a:t>
            </a:r>
            <a:r>
              <a:rPr lang="nl-NL" sz="4800" i="1" dirty="0" err="1">
                <a:solidFill>
                  <a:schemeClr val="bg1"/>
                </a:solidFill>
                <a:latin typeface="Bahnschrift Condensed" panose="020B0502040204020203" pitchFamily="34" charset="0"/>
              </a:rPr>
              <a:t>will</a:t>
            </a:r>
            <a:r>
              <a:rPr lang="nl-NL" sz="4800" i="1" dirty="0">
                <a:solidFill>
                  <a:schemeClr val="bg1"/>
                </a:solidFill>
                <a:latin typeface="Bahnschrift Condensed" panose="020B0502040204020203" pitchFamily="34" charset="0"/>
              </a:rPr>
              <a:t> get </a:t>
            </a:r>
            <a:r>
              <a:rPr lang="nl-NL" sz="4800" i="1" dirty="0" err="1">
                <a:solidFill>
                  <a:schemeClr val="bg1"/>
                </a:solidFill>
                <a:latin typeface="Bahnschrift Condensed" panose="020B0502040204020203" pitchFamily="34" charset="0"/>
              </a:rPr>
              <a:t>you</a:t>
            </a:r>
            <a:r>
              <a:rPr lang="nl-NL" sz="4800" i="1" dirty="0">
                <a:solidFill>
                  <a:schemeClr val="bg1"/>
                </a:solidFill>
                <a:latin typeface="Bahnschrift Condensed" panose="020B0502040204020203" pitchFamily="34" charset="0"/>
              </a:rPr>
              <a:t> </a:t>
            </a:r>
            <a:r>
              <a:rPr lang="nl-NL" sz="4800" i="1" dirty="0" err="1">
                <a:solidFill>
                  <a:schemeClr val="bg1"/>
                </a:solidFill>
                <a:latin typeface="Bahnschrift Condensed" panose="020B0502040204020203" pitchFamily="34" charset="0"/>
              </a:rPr>
              <a:t>from</a:t>
            </a:r>
            <a:r>
              <a:rPr lang="nl-NL" sz="4800" i="1" dirty="0">
                <a:solidFill>
                  <a:schemeClr val="bg1"/>
                </a:solidFill>
                <a:latin typeface="Bahnschrift Condensed" panose="020B0502040204020203" pitchFamily="34" charset="0"/>
              </a:rPr>
              <a:t> A </a:t>
            </a:r>
            <a:r>
              <a:rPr lang="nl-NL" sz="4800" i="1" dirty="0" err="1">
                <a:solidFill>
                  <a:schemeClr val="bg1"/>
                </a:solidFill>
                <a:latin typeface="Bahnschrift Condensed" panose="020B0502040204020203" pitchFamily="34" charset="0"/>
              </a:rPr>
              <a:t>to</a:t>
            </a:r>
            <a:r>
              <a:rPr lang="nl-NL" sz="4800" i="1" dirty="0">
                <a:solidFill>
                  <a:schemeClr val="bg1"/>
                </a:solidFill>
                <a:latin typeface="Bahnschrift Condensed" panose="020B0502040204020203" pitchFamily="34" charset="0"/>
              </a:rPr>
              <a:t> B</a:t>
            </a:r>
          </a:p>
          <a:p>
            <a:r>
              <a:rPr lang="nl-NL" sz="4800" i="1" dirty="0" err="1">
                <a:solidFill>
                  <a:schemeClr val="bg1"/>
                </a:solidFill>
                <a:latin typeface="Bahnschrift Condensed" panose="020B0502040204020203" pitchFamily="34" charset="0"/>
              </a:rPr>
              <a:t>Imagination</a:t>
            </a:r>
            <a:r>
              <a:rPr lang="nl-NL" sz="4800" i="1" dirty="0">
                <a:solidFill>
                  <a:schemeClr val="bg1"/>
                </a:solidFill>
                <a:latin typeface="Bahnschrift Condensed" panose="020B0502040204020203" pitchFamily="34" charset="0"/>
              </a:rPr>
              <a:t> </a:t>
            </a:r>
            <a:r>
              <a:rPr lang="nl-NL" sz="4800" i="1" dirty="0" err="1">
                <a:solidFill>
                  <a:schemeClr val="bg1"/>
                </a:solidFill>
                <a:latin typeface="Bahnschrift Condensed" panose="020B0502040204020203" pitchFamily="34" charset="0"/>
              </a:rPr>
              <a:t>will</a:t>
            </a:r>
            <a:r>
              <a:rPr lang="nl-NL" sz="4800" i="1" dirty="0">
                <a:solidFill>
                  <a:schemeClr val="bg1"/>
                </a:solidFill>
                <a:latin typeface="Bahnschrift Condensed" panose="020B0502040204020203" pitchFamily="34" charset="0"/>
              </a:rPr>
              <a:t> take </a:t>
            </a:r>
            <a:r>
              <a:rPr lang="nl-NL" sz="4800" i="1" dirty="0" err="1">
                <a:solidFill>
                  <a:schemeClr val="bg1"/>
                </a:solidFill>
                <a:latin typeface="Bahnschrift Condensed" panose="020B0502040204020203" pitchFamily="34" charset="0"/>
              </a:rPr>
              <a:t>you</a:t>
            </a:r>
            <a:r>
              <a:rPr lang="nl-NL" sz="4800" i="1" dirty="0">
                <a:solidFill>
                  <a:schemeClr val="bg1"/>
                </a:solidFill>
                <a:latin typeface="Bahnschrift Condensed" panose="020B0502040204020203" pitchFamily="34" charset="0"/>
              </a:rPr>
              <a:t> </a:t>
            </a:r>
            <a:r>
              <a:rPr lang="nl-NL" sz="4800" i="1" dirty="0" err="1">
                <a:solidFill>
                  <a:schemeClr val="bg1"/>
                </a:solidFill>
                <a:latin typeface="Bahnschrift Condensed" panose="020B0502040204020203" pitchFamily="34" charset="0"/>
              </a:rPr>
              <a:t>everywhere</a:t>
            </a:r>
            <a:r>
              <a:rPr lang="nl-NL" sz="4800" i="1" dirty="0">
                <a:solidFill>
                  <a:schemeClr val="bg1"/>
                </a:solidFill>
                <a:latin typeface="Bahnschrift Condensed" panose="020B0502040204020203" pitchFamily="34" charset="0"/>
              </a:rPr>
              <a:t>”</a:t>
            </a:r>
          </a:p>
          <a:p>
            <a:endParaRPr lang="nl-NL" sz="4800" i="1" dirty="0">
              <a:solidFill>
                <a:schemeClr val="bg1"/>
              </a:solidFill>
              <a:latin typeface="Bahnschrift Condensed" panose="020B0502040204020203" pitchFamily="34" charset="0"/>
            </a:endParaRPr>
          </a:p>
          <a:p>
            <a:pPr algn="r"/>
            <a:endParaRPr lang="nl-NL" sz="3600" dirty="0">
              <a:solidFill>
                <a:schemeClr val="bg1"/>
              </a:solidFill>
              <a:latin typeface="Bahnschrift Condensed" panose="020B0502040204020203" pitchFamily="34" charset="0"/>
            </a:endParaRPr>
          </a:p>
          <a:p>
            <a:pPr algn="r"/>
            <a:endParaRPr lang="nl-NL" sz="3600" dirty="0">
              <a:solidFill>
                <a:schemeClr val="bg1"/>
              </a:solidFill>
              <a:latin typeface="Bahnschrift Condensed" panose="020B0502040204020203" pitchFamily="34" charset="0"/>
            </a:endParaRPr>
          </a:p>
          <a:p>
            <a:pPr algn="r"/>
            <a:endParaRPr lang="nl-NL" sz="3600" dirty="0">
              <a:solidFill>
                <a:schemeClr val="bg1"/>
              </a:solidFill>
              <a:latin typeface="Bahnschrift Condensed" panose="020B0502040204020203" pitchFamily="34" charset="0"/>
            </a:endParaRPr>
          </a:p>
          <a:p>
            <a:pPr algn="r"/>
            <a:r>
              <a:rPr lang="nl-NL" sz="3600" dirty="0">
                <a:solidFill>
                  <a:schemeClr val="bg1"/>
                </a:solidFill>
                <a:latin typeface="Bahnschrift Condensed" panose="020B0502040204020203" pitchFamily="34" charset="0"/>
              </a:rPr>
              <a:t>- Albert Einstein</a:t>
            </a:r>
          </a:p>
        </p:txBody>
      </p:sp>
    </p:spTree>
    <p:extLst>
      <p:ext uri="{BB962C8B-B14F-4D97-AF65-F5344CB8AC3E}">
        <p14:creationId xmlns:p14="http://schemas.microsoft.com/office/powerpoint/2010/main" val="3783562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large white building with a pool in front of it&#10;&#10;Description automatically generated with low confidence">
            <a:extLst>
              <a:ext uri="{FF2B5EF4-FFF2-40B4-BE49-F238E27FC236}">
                <a16:creationId xmlns:a16="http://schemas.microsoft.com/office/drawing/2014/main" id="{ADEB4C85-021A-720B-69B6-52F81F0F9B7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 name="Rectangle 6">
            <a:extLst>
              <a:ext uri="{FF2B5EF4-FFF2-40B4-BE49-F238E27FC236}">
                <a16:creationId xmlns:a16="http://schemas.microsoft.com/office/drawing/2014/main" id="{A717F02A-778A-4FD7-54EC-A523F99C1116}"/>
              </a:ext>
            </a:extLst>
          </p:cNvPr>
          <p:cNvSpPr/>
          <p:nvPr/>
        </p:nvSpPr>
        <p:spPr>
          <a:xfrm>
            <a:off x="0" y="0"/>
            <a:ext cx="12192000" cy="6867798"/>
          </a:xfrm>
          <a:prstGeom prst="rect">
            <a:avLst/>
          </a:prstGeom>
          <a:gradFill>
            <a:gsLst>
              <a:gs pos="100000">
                <a:srgbClr val="C05B00"/>
              </a:gs>
              <a:gs pos="6000">
                <a:srgbClr val="E3A679">
                  <a:alpha val="64706"/>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5" name="Tekstvak 4">
            <a:extLst>
              <a:ext uri="{FF2B5EF4-FFF2-40B4-BE49-F238E27FC236}">
                <a16:creationId xmlns:a16="http://schemas.microsoft.com/office/drawing/2014/main" id="{21E2A5E4-DF96-48A2-BD2B-BE7283B4FAE7}"/>
              </a:ext>
            </a:extLst>
          </p:cNvPr>
          <p:cNvSpPr txBox="1"/>
          <p:nvPr/>
        </p:nvSpPr>
        <p:spPr>
          <a:xfrm>
            <a:off x="1883229" y="2164374"/>
            <a:ext cx="10228218" cy="830997"/>
          </a:xfrm>
          <a:prstGeom prst="rect">
            <a:avLst/>
          </a:prstGeom>
          <a:noFill/>
        </p:spPr>
        <p:txBody>
          <a:bodyPr wrap="square" rtlCol="0">
            <a:spAutoFit/>
          </a:bodyPr>
          <a:lstStyle/>
          <a:p>
            <a:r>
              <a:rPr lang="nl-NL" sz="4800" dirty="0" err="1">
                <a:solidFill>
                  <a:schemeClr val="bg1"/>
                </a:solidFill>
                <a:latin typeface="Bahnschrift Condensed" panose="020B0502040204020203" pitchFamily="34" charset="0"/>
              </a:rPr>
              <a:t>Artificial</a:t>
            </a:r>
            <a:r>
              <a:rPr lang="nl-NL" sz="4800" dirty="0">
                <a:solidFill>
                  <a:schemeClr val="bg1"/>
                </a:solidFill>
                <a:latin typeface="Bahnschrift Condensed" panose="020B0502040204020203" pitchFamily="34" charset="0"/>
              </a:rPr>
              <a:t> </a:t>
            </a:r>
            <a:r>
              <a:rPr lang="nl-NL" sz="4800" u="sng" dirty="0">
                <a:solidFill>
                  <a:schemeClr val="bg1"/>
                </a:solidFill>
                <a:latin typeface="Bahnschrift Condensed" panose="020B0502040204020203" pitchFamily="34" charset="0"/>
              </a:rPr>
              <a:t>Intelligence</a:t>
            </a:r>
            <a:endParaRPr lang="nl-NL" sz="3600" dirty="0">
              <a:solidFill>
                <a:schemeClr val="bg1"/>
              </a:solidFill>
              <a:latin typeface="Bahnschrift Condensed" panose="020B0502040204020203" pitchFamily="34" charset="0"/>
            </a:endParaRPr>
          </a:p>
        </p:txBody>
      </p:sp>
    </p:spTree>
    <p:extLst>
      <p:ext uri="{BB962C8B-B14F-4D97-AF65-F5344CB8AC3E}">
        <p14:creationId xmlns:p14="http://schemas.microsoft.com/office/powerpoint/2010/main" val="4105046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ijdelijke aanduiding voor inhoud 7" descr="Afbeelding met berg, sneeuw, buitenshuis, hemel&#10;&#10;Automatisch gegenereerde beschrijving">
            <a:extLst>
              <a:ext uri="{FF2B5EF4-FFF2-40B4-BE49-F238E27FC236}">
                <a16:creationId xmlns:a16="http://schemas.microsoft.com/office/drawing/2014/main" id="{58C8D1C1-C2F2-4FBA-B059-FF1A9B35829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6860019"/>
          </a:xfrm>
        </p:spPr>
      </p:pic>
      <p:sp>
        <p:nvSpPr>
          <p:cNvPr id="2" name="Rectangle 6">
            <a:extLst>
              <a:ext uri="{FF2B5EF4-FFF2-40B4-BE49-F238E27FC236}">
                <a16:creationId xmlns:a16="http://schemas.microsoft.com/office/drawing/2014/main" id="{488C7169-F8B7-80E5-E7C3-771762E82E6A}"/>
              </a:ext>
            </a:extLst>
          </p:cNvPr>
          <p:cNvSpPr/>
          <p:nvPr/>
        </p:nvSpPr>
        <p:spPr>
          <a:xfrm>
            <a:off x="0" y="0"/>
            <a:ext cx="12192000" cy="6867798"/>
          </a:xfrm>
          <a:prstGeom prst="rect">
            <a:avLst/>
          </a:prstGeom>
          <a:gradFill>
            <a:gsLst>
              <a:gs pos="100000">
                <a:srgbClr val="C05B00"/>
              </a:gs>
              <a:gs pos="6000">
                <a:srgbClr val="E3A679">
                  <a:alpha val="64706"/>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pic>
        <p:nvPicPr>
          <p:cNvPr id="3" name="Picture 2" descr="Was Ex Machina A Flop?">
            <a:extLst>
              <a:ext uri="{FF2B5EF4-FFF2-40B4-BE49-F238E27FC236}">
                <a16:creationId xmlns:a16="http://schemas.microsoft.com/office/drawing/2014/main" id="{9A14C521-7F25-7AAB-AFEF-D5A4D1F8C69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770" r="187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5" name="Tekstvak 4">
            <a:extLst>
              <a:ext uri="{FF2B5EF4-FFF2-40B4-BE49-F238E27FC236}">
                <a16:creationId xmlns:a16="http://schemas.microsoft.com/office/drawing/2014/main" id="{21E2A5E4-DF96-48A2-BD2B-BE7283B4FAE7}"/>
              </a:ext>
            </a:extLst>
          </p:cNvPr>
          <p:cNvSpPr txBox="1"/>
          <p:nvPr/>
        </p:nvSpPr>
        <p:spPr>
          <a:xfrm>
            <a:off x="1309072" y="3341044"/>
            <a:ext cx="10228218" cy="3231654"/>
          </a:xfrm>
          <a:prstGeom prst="rect">
            <a:avLst/>
          </a:prstGeom>
          <a:noFill/>
        </p:spPr>
        <p:txBody>
          <a:bodyPr wrap="square" rtlCol="0">
            <a:spAutoFit/>
          </a:bodyPr>
          <a:lstStyle/>
          <a:p>
            <a:r>
              <a:rPr lang="nl-NL" sz="4800" i="1" dirty="0">
                <a:solidFill>
                  <a:schemeClr val="bg1"/>
                </a:solidFill>
                <a:latin typeface="Bahnschrift Condensed" panose="020B0502040204020203" pitchFamily="34" charset="0"/>
              </a:rPr>
              <a:t>“It is </a:t>
            </a:r>
            <a:r>
              <a:rPr lang="nl-NL" sz="4800" i="1" dirty="0" err="1">
                <a:solidFill>
                  <a:schemeClr val="bg1"/>
                </a:solidFill>
                <a:latin typeface="Bahnschrift Condensed" panose="020B0502040204020203" pitchFamily="34" charset="0"/>
              </a:rPr>
              <a:t>only</a:t>
            </a:r>
            <a:r>
              <a:rPr lang="nl-NL" sz="4800" i="1" dirty="0">
                <a:solidFill>
                  <a:schemeClr val="bg1"/>
                </a:solidFill>
                <a:latin typeface="Bahnschrift Condensed" panose="020B0502040204020203" pitchFamily="34" charset="0"/>
              </a:rPr>
              <a:t> in </a:t>
            </a:r>
            <a:r>
              <a:rPr lang="nl-NL" sz="4800" i="1" dirty="0" err="1">
                <a:solidFill>
                  <a:schemeClr val="bg1"/>
                </a:solidFill>
                <a:latin typeface="Bahnschrift Condensed" panose="020B0502040204020203" pitchFamily="34" charset="0"/>
              </a:rPr>
              <a:t>our</a:t>
            </a:r>
            <a:r>
              <a:rPr lang="nl-NL" sz="4800" i="1" dirty="0">
                <a:solidFill>
                  <a:schemeClr val="bg1"/>
                </a:solidFill>
                <a:latin typeface="Bahnschrift Condensed" panose="020B0502040204020203" pitchFamily="34" charset="0"/>
              </a:rPr>
              <a:t> </a:t>
            </a:r>
            <a:r>
              <a:rPr lang="nl-NL" sz="4800" i="1" dirty="0" err="1">
                <a:solidFill>
                  <a:schemeClr val="bg1"/>
                </a:solidFill>
                <a:latin typeface="Bahnschrift Condensed" panose="020B0502040204020203" pitchFamily="34" charset="0"/>
              </a:rPr>
              <a:t>decisions</a:t>
            </a:r>
            <a:endParaRPr lang="nl-NL" sz="4800" i="1" dirty="0">
              <a:solidFill>
                <a:schemeClr val="bg1"/>
              </a:solidFill>
              <a:latin typeface="Bahnschrift Condensed" panose="020B0502040204020203" pitchFamily="34" charset="0"/>
            </a:endParaRPr>
          </a:p>
          <a:p>
            <a:r>
              <a:rPr lang="nl-NL" sz="4800" i="1" dirty="0" err="1">
                <a:solidFill>
                  <a:schemeClr val="bg1"/>
                </a:solidFill>
                <a:latin typeface="Bahnschrift Condensed" panose="020B0502040204020203" pitchFamily="34" charset="0"/>
              </a:rPr>
              <a:t>That</a:t>
            </a:r>
            <a:r>
              <a:rPr lang="nl-NL" sz="4800" i="1" dirty="0">
                <a:solidFill>
                  <a:schemeClr val="bg1"/>
                </a:solidFill>
                <a:latin typeface="Bahnschrift Condensed" panose="020B0502040204020203" pitchFamily="34" charset="0"/>
              </a:rPr>
              <a:t> we are important”</a:t>
            </a:r>
          </a:p>
          <a:p>
            <a:pPr algn="r"/>
            <a:endParaRPr lang="nl-NL" sz="3600" dirty="0">
              <a:solidFill>
                <a:schemeClr val="bg1"/>
              </a:solidFill>
              <a:latin typeface="Bahnschrift Condensed" panose="020B0502040204020203" pitchFamily="34" charset="0"/>
            </a:endParaRPr>
          </a:p>
          <a:p>
            <a:pPr algn="r"/>
            <a:endParaRPr lang="nl-NL" sz="3600" dirty="0">
              <a:solidFill>
                <a:schemeClr val="bg1"/>
              </a:solidFill>
              <a:latin typeface="Bahnschrift Condensed" panose="020B0502040204020203" pitchFamily="34" charset="0"/>
            </a:endParaRPr>
          </a:p>
          <a:p>
            <a:pPr algn="r"/>
            <a:r>
              <a:rPr lang="nl-NL" sz="3600" dirty="0">
                <a:solidFill>
                  <a:schemeClr val="bg1"/>
                </a:solidFill>
                <a:latin typeface="Bahnschrift Condensed" panose="020B0502040204020203" pitchFamily="34" charset="0"/>
              </a:rPr>
              <a:t>- Jean-Paul Sartre</a:t>
            </a:r>
          </a:p>
        </p:txBody>
      </p:sp>
    </p:spTree>
    <p:extLst>
      <p:ext uri="{BB962C8B-B14F-4D97-AF65-F5344CB8AC3E}">
        <p14:creationId xmlns:p14="http://schemas.microsoft.com/office/powerpoint/2010/main" val="2077769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Why 'Everything Is Awesome' From The Lego Movie Deserves an Oscar Nomination">
            <a:hlinkClick r:id="rId3"/>
            <a:extLst>
              <a:ext uri="{FF2B5EF4-FFF2-40B4-BE49-F238E27FC236}">
                <a16:creationId xmlns:a16="http://schemas.microsoft.com/office/drawing/2014/main" id="{2115FF7B-661E-9CD9-46FA-AE0E598B099C}"/>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b="1542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42198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AD1C1-97E4-1EA4-C06E-331BB11DB49C}"/>
              </a:ext>
            </a:extLst>
          </p:cNvPr>
          <p:cNvSpPr>
            <a:spLocks noGrp="1"/>
          </p:cNvSpPr>
          <p:nvPr>
            <p:ph type="title"/>
          </p:nvPr>
        </p:nvSpPr>
        <p:spPr/>
        <p:txBody>
          <a:bodyPr/>
          <a:lstStyle/>
          <a:p>
            <a:endParaRPr lang="en-DE"/>
          </a:p>
        </p:txBody>
      </p:sp>
      <p:pic>
        <p:nvPicPr>
          <p:cNvPr id="4" name="Online Media 3" title="Everything is Awesome Lego Movie song">
            <a:hlinkClick r:id="" action="ppaction://media"/>
            <a:extLst>
              <a:ext uri="{FF2B5EF4-FFF2-40B4-BE49-F238E27FC236}">
                <a16:creationId xmlns:a16="http://schemas.microsoft.com/office/drawing/2014/main" id="{7AA817F4-C90B-8FE7-14C2-503EFB66B2B6}"/>
              </a:ext>
            </a:extLst>
          </p:cNvPr>
          <p:cNvPicPr>
            <a:picLocks noGrp="1" noRot="1" noChangeAspect="1"/>
          </p:cNvPicPr>
          <p:nvPr>
            <p:ph idx="1"/>
            <a:videoFile r:link="rId1"/>
          </p:nvPr>
        </p:nvPicPr>
        <p:blipFill>
          <a:blip r:embed="rId4"/>
          <a:stretch>
            <a:fillRect/>
          </a:stretch>
        </p:blipFill>
        <p:spPr>
          <a:xfrm>
            <a:off x="-29602" y="-108374"/>
            <a:ext cx="12329032" cy="6966374"/>
          </a:xfrm>
          <a:prstGeom prst="rect">
            <a:avLst/>
          </a:prstGeom>
        </p:spPr>
      </p:pic>
    </p:spTree>
    <p:extLst>
      <p:ext uri="{BB962C8B-B14F-4D97-AF65-F5344CB8AC3E}">
        <p14:creationId xmlns:p14="http://schemas.microsoft.com/office/powerpoint/2010/main" val="3826132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tekst 3">
            <a:extLst>
              <a:ext uri="{FF2B5EF4-FFF2-40B4-BE49-F238E27FC236}">
                <a16:creationId xmlns:a16="http://schemas.microsoft.com/office/drawing/2014/main" id="{C50DC20D-7294-C828-D6DD-8E412CDF4180}"/>
              </a:ext>
            </a:extLst>
          </p:cNvPr>
          <p:cNvSpPr>
            <a:spLocks noGrp="1"/>
          </p:cNvSpPr>
          <p:nvPr>
            <p:ph type="body" idx="1"/>
          </p:nvPr>
        </p:nvSpPr>
        <p:spPr>
          <a:xfrm>
            <a:off x="422321" y="685883"/>
            <a:ext cx="5157787" cy="823912"/>
          </a:xfrm>
        </p:spPr>
        <p:txBody>
          <a:bodyPr>
            <a:noAutofit/>
          </a:bodyPr>
          <a:lstStyle/>
          <a:p>
            <a:r>
              <a:rPr lang="nl-NL" sz="6000" dirty="0"/>
              <a:t>Hi, </a:t>
            </a:r>
            <a:r>
              <a:rPr lang="nl-NL" sz="6000" dirty="0" err="1"/>
              <a:t>I’m</a:t>
            </a:r>
            <a:r>
              <a:rPr lang="nl-NL" sz="6000" dirty="0"/>
              <a:t> </a:t>
            </a:r>
            <a:r>
              <a:rPr lang="nl-NL" sz="6000" dirty="0" err="1"/>
              <a:t>Luise</a:t>
            </a:r>
            <a:endParaRPr lang="nl-NL" sz="6000" dirty="0"/>
          </a:p>
        </p:txBody>
      </p:sp>
      <p:sp>
        <p:nvSpPr>
          <p:cNvPr id="14" name="Ovaal 13">
            <a:extLst>
              <a:ext uri="{FF2B5EF4-FFF2-40B4-BE49-F238E27FC236}">
                <a16:creationId xmlns:a16="http://schemas.microsoft.com/office/drawing/2014/main" id="{002783B8-9A46-280F-50A1-BAD6DA4D32A7}"/>
              </a:ext>
            </a:extLst>
          </p:cNvPr>
          <p:cNvSpPr/>
          <p:nvPr/>
        </p:nvSpPr>
        <p:spPr>
          <a:xfrm>
            <a:off x="7854295" y="464947"/>
            <a:ext cx="3447175" cy="3447175"/>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Tijdelijke aanduiding voor tekst 3">
            <a:extLst>
              <a:ext uri="{FF2B5EF4-FFF2-40B4-BE49-F238E27FC236}">
                <a16:creationId xmlns:a16="http://schemas.microsoft.com/office/drawing/2014/main" id="{0492FFB4-804C-9999-52F0-777CB1EE03F4}"/>
              </a:ext>
            </a:extLst>
          </p:cNvPr>
          <p:cNvSpPr txBox="1">
            <a:spLocks/>
          </p:cNvSpPr>
          <p:nvPr/>
        </p:nvSpPr>
        <p:spPr>
          <a:xfrm>
            <a:off x="422320" y="2014230"/>
            <a:ext cx="5157787" cy="3138357"/>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nl-NL" b="0" dirty="0" err="1"/>
              <a:t>Luise</a:t>
            </a:r>
            <a:r>
              <a:rPr lang="nl-NL" b="0" dirty="0"/>
              <a:t> Freese</a:t>
            </a:r>
          </a:p>
          <a:p>
            <a:pPr marL="342900" indent="-342900">
              <a:buFont typeface="Arial" panose="020B0604020202020204" pitchFamily="34" charset="0"/>
              <a:buChar char="•"/>
            </a:pPr>
            <a:r>
              <a:rPr lang="nl-NL" b="0" dirty="0"/>
              <a:t>Microsoft MVP, Microsoft 365 Consultant and Power Platform Developer</a:t>
            </a:r>
          </a:p>
          <a:p>
            <a:pPr marL="342900" indent="-342900">
              <a:buFont typeface="Arial" panose="020B0604020202020204" pitchFamily="34" charset="0"/>
              <a:buChar char="•"/>
            </a:pPr>
            <a:r>
              <a:rPr lang="nl-NL" b="0" dirty="0"/>
              <a:t>All things community, open-source, stickers, and the number 42</a:t>
            </a:r>
          </a:p>
          <a:p>
            <a:pPr marL="342900" indent="-342900">
              <a:buFont typeface="Arial" panose="020B0604020202020204" pitchFamily="34" charset="0"/>
              <a:buChar char="•"/>
            </a:pPr>
            <a:r>
              <a:rPr lang="nl-NL" b="0" dirty="0"/>
              <a:t>@LuiseFreese</a:t>
            </a:r>
          </a:p>
          <a:p>
            <a:pPr marL="342900" indent="-342900">
              <a:buFont typeface="Arial" panose="020B0604020202020204" pitchFamily="34" charset="0"/>
              <a:buChar char="•"/>
            </a:pPr>
            <a:r>
              <a:rPr lang="nl-NL" b="0" dirty="0"/>
              <a:t>M365Princess.com</a:t>
            </a:r>
          </a:p>
        </p:txBody>
      </p:sp>
      <p:pic>
        <p:nvPicPr>
          <p:cNvPr id="3" name="Graphic 2" descr="Crown with solid fill">
            <a:extLst>
              <a:ext uri="{FF2B5EF4-FFF2-40B4-BE49-F238E27FC236}">
                <a16:creationId xmlns:a16="http://schemas.microsoft.com/office/drawing/2014/main" id="{E2A57CBB-B512-BF06-3F42-C3A7C55A6B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704817">
            <a:off x="10830415" y="-24762"/>
            <a:ext cx="1271269" cy="1271269"/>
          </a:xfrm>
          <a:prstGeom prst="rect">
            <a:avLst/>
          </a:prstGeom>
        </p:spPr>
      </p:pic>
    </p:spTree>
    <p:extLst>
      <p:ext uri="{BB962C8B-B14F-4D97-AF65-F5344CB8AC3E}">
        <p14:creationId xmlns:p14="http://schemas.microsoft.com/office/powerpoint/2010/main" val="3140822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CFDDD5-6B2C-83D7-D716-E7D1347B713E}"/>
              </a:ext>
            </a:extLst>
          </p:cNvPr>
          <p:cNvSpPr>
            <a:spLocks noGrp="1"/>
          </p:cNvSpPr>
          <p:nvPr>
            <p:ph type="title"/>
          </p:nvPr>
        </p:nvSpPr>
        <p:spPr>
          <a:xfrm rot="16200000">
            <a:off x="7055193" y="1015319"/>
            <a:ext cx="7345362" cy="3433989"/>
          </a:xfrm>
        </p:spPr>
        <p:txBody>
          <a:bodyPr>
            <a:normAutofit/>
          </a:bodyPr>
          <a:lstStyle/>
          <a:p>
            <a:r>
              <a:rPr lang="nl-NL" sz="16600" b="1" dirty="0"/>
              <a:t>ANGER</a:t>
            </a:r>
          </a:p>
        </p:txBody>
      </p:sp>
      <p:pic>
        <p:nvPicPr>
          <p:cNvPr id="5" name="Tijdelijke aanduiding voor inhoud 4" descr="Afbeelding met glimlach, Graphics, grafische vormgeving, tekenfilm&#10;&#10;Automatisch gegenereerde beschrijving">
            <a:extLst>
              <a:ext uri="{FF2B5EF4-FFF2-40B4-BE49-F238E27FC236}">
                <a16:creationId xmlns:a16="http://schemas.microsoft.com/office/drawing/2014/main" id="{9FFD327D-61C6-C605-01F9-133590C7D1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394371" cy="6810920"/>
          </a:xfrm>
        </p:spPr>
      </p:pic>
    </p:spTree>
    <p:extLst>
      <p:ext uri="{BB962C8B-B14F-4D97-AF65-F5344CB8AC3E}">
        <p14:creationId xmlns:p14="http://schemas.microsoft.com/office/powerpoint/2010/main" val="1079876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persoon, Menselijk gezicht, Tand, glimlach&#10;&#10;Automatisch gegenereerde beschrijving">
            <a:extLst>
              <a:ext uri="{FF2B5EF4-FFF2-40B4-BE49-F238E27FC236}">
                <a16:creationId xmlns:a16="http://schemas.microsoft.com/office/drawing/2014/main" id="{146438AF-567D-4517-6736-4B00725E631A}"/>
              </a:ext>
            </a:extLst>
          </p:cNvPr>
          <p:cNvPicPr>
            <a:picLocks noChangeAspect="1"/>
          </p:cNvPicPr>
          <p:nvPr/>
        </p:nvPicPr>
        <p:blipFill rotWithShape="1">
          <a:blip r:embed="rId3">
            <a:extLst>
              <a:ext uri="{28A0092B-C50C-407E-A947-70E740481C1C}">
                <a14:useLocalDpi xmlns:a14="http://schemas.microsoft.com/office/drawing/2010/main" val="0"/>
              </a:ext>
            </a:extLst>
          </a:blip>
          <a:srcRect b="10942"/>
          <a:stretch/>
        </p:blipFill>
        <p:spPr>
          <a:xfrm>
            <a:off x="0" y="0"/>
            <a:ext cx="12199864" cy="6858000"/>
          </a:xfrm>
          <a:prstGeom prst="rect">
            <a:avLst/>
          </a:prstGeom>
        </p:spPr>
      </p:pic>
      <p:sp>
        <p:nvSpPr>
          <p:cNvPr id="6" name="Rectangle 6">
            <a:extLst>
              <a:ext uri="{FF2B5EF4-FFF2-40B4-BE49-F238E27FC236}">
                <a16:creationId xmlns:a16="http://schemas.microsoft.com/office/drawing/2014/main" id="{FF4D818B-1382-A8E0-0BE9-94A6510C7390}"/>
              </a:ext>
            </a:extLst>
          </p:cNvPr>
          <p:cNvSpPr/>
          <p:nvPr/>
        </p:nvSpPr>
        <p:spPr>
          <a:xfrm>
            <a:off x="0" y="0"/>
            <a:ext cx="12192000" cy="6858000"/>
          </a:xfrm>
          <a:prstGeom prst="rect">
            <a:avLst/>
          </a:prstGeom>
          <a:gradFill>
            <a:gsLst>
              <a:gs pos="100000">
                <a:srgbClr val="C00000"/>
              </a:gs>
              <a:gs pos="6000">
                <a:srgbClr val="E16D6D">
                  <a:lumMod val="92000"/>
                  <a:lumOff val="8000"/>
                  <a:alpha val="6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7" name="Tekstvak 6">
            <a:extLst>
              <a:ext uri="{FF2B5EF4-FFF2-40B4-BE49-F238E27FC236}">
                <a16:creationId xmlns:a16="http://schemas.microsoft.com/office/drawing/2014/main" id="{1127BD98-369D-D221-1ABF-08325E8C8104}"/>
              </a:ext>
            </a:extLst>
          </p:cNvPr>
          <p:cNvSpPr txBox="1"/>
          <p:nvPr/>
        </p:nvSpPr>
        <p:spPr>
          <a:xfrm>
            <a:off x="11796" y="2797521"/>
            <a:ext cx="12192000" cy="923330"/>
          </a:xfrm>
          <a:prstGeom prst="rect">
            <a:avLst/>
          </a:prstGeom>
          <a:noFill/>
        </p:spPr>
        <p:txBody>
          <a:bodyPr wrap="square" rtlCol="0">
            <a:spAutoFit/>
          </a:bodyPr>
          <a:lstStyle/>
          <a:p>
            <a:pPr algn="ctr"/>
            <a:r>
              <a:rPr lang="nl-NL" sz="5400" b="1" dirty="0">
                <a:solidFill>
                  <a:schemeClr val="bg1"/>
                </a:solidFill>
              </a:rPr>
              <a:t>“All </a:t>
            </a:r>
            <a:r>
              <a:rPr lang="nl-NL" sz="5400" b="1" dirty="0" err="1">
                <a:solidFill>
                  <a:schemeClr val="bg1"/>
                </a:solidFill>
              </a:rPr>
              <a:t>glory</a:t>
            </a:r>
            <a:r>
              <a:rPr lang="nl-NL" sz="5400" b="1" dirty="0">
                <a:solidFill>
                  <a:schemeClr val="bg1"/>
                </a:solidFill>
              </a:rPr>
              <a:t> </a:t>
            </a:r>
            <a:r>
              <a:rPr lang="nl-NL" sz="5400" b="1" dirty="0" err="1">
                <a:solidFill>
                  <a:schemeClr val="bg1"/>
                </a:solidFill>
              </a:rPr>
              <a:t>comes</a:t>
            </a:r>
            <a:r>
              <a:rPr lang="nl-NL" sz="5400" b="1" dirty="0">
                <a:solidFill>
                  <a:schemeClr val="bg1"/>
                </a:solidFill>
              </a:rPr>
              <a:t> </a:t>
            </a:r>
            <a:r>
              <a:rPr lang="nl-NL" sz="5400" b="1" dirty="0" err="1">
                <a:solidFill>
                  <a:schemeClr val="bg1"/>
                </a:solidFill>
              </a:rPr>
              <a:t>from</a:t>
            </a:r>
            <a:r>
              <a:rPr lang="nl-NL" sz="5400" b="1" dirty="0">
                <a:solidFill>
                  <a:schemeClr val="bg1"/>
                </a:solidFill>
              </a:rPr>
              <a:t> </a:t>
            </a:r>
            <a:r>
              <a:rPr lang="nl-NL" sz="5400" b="1" dirty="0" err="1">
                <a:solidFill>
                  <a:schemeClr val="bg1"/>
                </a:solidFill>
              </a:rPr>
              <a:t>daring</a:t>
            </a:r>
            <a:r>
              <a:rPr lang="nl-NL" sz="5400" b="1" dirty="0">
                <a:solidFill>
                  <a:schemeClr val="bg1"/>
                </a:solidFill>
              </a:rPr>
              <a:t> </a:t>
            </a:r>
            <a:r>
              <a:rPr lang="nl-NL" sz="5400" b="1" dirty="0" err="1">
                <a:solidFill>
                  <a:schemeClr val="bg1"/>
                </a:solidFill>
              </a:rPr>
              <a:t>to</a:t>
            </a:r>
            <a:r>
              <a:rPr lang="nl-NL" sz="5400" b="1" dirty="0">
                <a:solidFill>
                  <a:schemeClr val="bg1"/>
                </a:solidFill>
              </a:rPr>
              <a:t> begin”</a:t>
            </a:r>
          </a:p>
        </p:txBody>
      </p:sp>
      <p:sp>
        <p:nvSpPr>
          <p:cNvPr id="8" name="Tekstvak 7">
            <a:extLst>
              <a:ext uri="{FF2B5EF4-FFF2-40B4-BE49-F238E27FC236}">
                <a16:creationId xmlns:a16="http://schemas.microsoft.com/office/drawing/2014/main" id="{17908C63-1B8D-48C3-C981-7BE1B4BE5BF7}"/>
              </a:ext>
            </a:extLst>
          </p:cNvPr>
          <p:cNvSpPr txBox="1"/>
          <p:nvPr/>
        </p:nvSpPr>
        <p:spPr>
          <a:xfrm>
            <a:off x="6096000" y="5791099"/>
            <a:ext cx="5547360" cy="646331"/>
          </a:xfrm>
          <a:prstGeom prst="rect">
            <a:avLst/>
          </a:prstGeom>
          <a:noFill/>
        </p:spPr>
        <p:txBody>
          <a:bodyPr wrap="square" rtlCol="0">
            <a:spAutoFit/>
          </a:bodyPr>
          <a:lstStyle/>
          <a:p>
            <a:pPr algn="r"/>
            <a:r>
              <a:rPr lang="nl-NL" sz="3600" i="1" dirty="0">
                <a:solidFill>
                  <a:schemeClr val="bg1"/>
                </a:solidFill>
              </a:rPr>
              <a:t>- Eugene F. Ware</a:t>
            </a:r>
          </a:p>
        </p:txBody>
      </p:sp>
    </p:spTree>
    <p:extLst>
      <p:ext uri="{BB962C8B-B14F-4D97-AF65-F5344CB8AC3E}">
        <p14:creationId xmlns:p14="http://schemas.microsoft.com/office/powerpoint/2010/main" val="12085108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34EC7AB5-71D9-89B6-AB61-95046CF45F09}"/>
              </a:ext>
            </a:extLst>
          </p:cNvPr>
          <p:cNvSpPr/>
          <p:nvPr/>
        </p:nvSpPr>
        <p:spPr>
          <a:xfrm>
            <a:off x="-1524" y="0"/>
            <a:ext cx="12192000" cy="6858000"/>
          </a:xfrm>
          <a:prstGeom prst="rect">
            <a:avLst/>
          </a:prstGeom>
          <a:gradFill>
            <a:gsLst>
              <a:gs pos="100000">
                <a:srgbClr val="C00000"/>
              </a:gs>
              <a:gs pos="6000">
                <a:srgbClr val="E16D6D">
                  <a:lumMod val="92000"/>
                  <a:lumOff val="8000"/>
                  <a:alpha val="6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 name="Ovaal 3">
            <a:extLst>
              <a:ext uri="{FF2B5EF4-FFF2-40B4-BE49-F238E27FC236}">
                <a16:creationId xmlns:a16="http://schemas.microsoft.com/office/drawing/2014/main" id="{1723E7BF-C503-262C-542D-EF0D08A9B027}"/>
              </a:ext>
            </a:extLst>
          </p:cNvPr>
          <p:cNvSpPr/>
          <p:nvPr/>
        </p:nvSpPr>
        <p:spPr>
          <a:xfrm>
            <a:off x="4174235" y="1345127"/>
            <a:ext cx="3840480" cy="384048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I knew </a:t>
            </a:r>
          </a:p>
          <a:p>
            <a:pPr algn="ctr"/>
            <a:r>
              <a:rPr lang="en-US" sz="2800" b="1" dirty="0"/>
              <a:t>someone had to take </a:t>
            </a:r>
          </a:p>
          <a:p>
            <a:pPr algn="ctr"/>
            <a:r>
              <a:rPr lang="en-US" sz="2800" b="1" dirty="0"/>
              <a:t>the first step </a:t>
            </a:r>
          </a:p>
          <a:p>
            <a:pPr algn="ctr"/>
            <a:r>
              <a:rPr lang="en-US" sz="2800" b="1" dirty="0"/>
              <a:t>and I made up my mind </a:t>
            </a:r>
          </a:p>
          <a:p>
            <a:pPr algn="ctr"/>
            <a:r>
              <a:rPr lang="en-US" sz="2800" b="1" dirty="0"/>
              <a:t>not to move.</a:t>
            </a:r>
            <a:endParaRPr lang="nl-NL" sz="2800" b="1" dirty="0"/>
          </a:p>
        </p:txBody>
      </p:sp>
      <p:sp>
        <p:nvSpPr>
          <p:cNvPr id="6" name="Ovaal 5">
            <a:extLst>
              <a:ext uri="{FF2B5EF4-FFF2-40B4-BE49-F238E27FC236}">
                <a16:creationId xmlns:a16="http://schemas.microsoft.com/office/drawing/2014/main" id="{6F80F5A5-B053-7866-8871-740C70EAA5CC}"/>
              </a:ext>
            </a:extLst>
          </p:cNvPr>
          <p:cNvSpPr/>
          <p:nvPr/>
        </p:nvSpPr>
        <p:spPr>
          <a:xfrm>
            <a:off x="5872753" y="3043645"/>
            <a:ext cx="443444" cy="44344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800" b="1" dirty="0"/>
          </a:p>
        </p:txBody>
      </p:sp>
      <p:sp>
        <p:nvSpPr>
          <p:cNvPr id="8" name="Ovaal 7">
            <a:extLst>
              <a:ext uri="{FF2B5EF4-FFF2-40B4-BE49-F238E27FC236}">
                <a16:creationId xmlns:a16="http://schemas.microsoft.com/office/drawing/2014/main" id="{33A56010-BC23-8A94-83AF-5AEC72FFAC52}"/>
              </a:ext>
            </a:extLst>
          </p:cNvPr>
          <p:cNvSpPr/>
          <p:nvPr/>
        </p:nvSpPr>
        <p:spPr>
          <a:xfrm>
            <a:off x="5872753" y="3043645"/>
            <a:ext cx="443444" cy="44344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0" b="1" dirty="0"/>
          </a:p>
        </p:txBody>
      </p:sp>
      <p:sp>
        <p:nvSpPr>
          <p:cNvPr id="3" name="Ovaal 2">
            <a:extLst>
              <a:ext uri="{FF2B5EF4-FFF2-40B4-BE49-F238E27FC236}">
                <a16:creationId xmlns:a16="http://schemas.microsoft.com/office/drawing/2014/main" id="{F05B77AA-E371-A664-677C-A39E37CBAE95}"/>
              </a:ext>
            </a:extLst>
          </p:cNvPr>
          <p:cNvSpPr/>
          <p:nvPr/>
        </p:nvSpPr>
        <p:spPr>
          <a:xfrm>
            <a:off x="4050063" y="1220955"/>
            <a:ext cx="4088823" cy="4088823"/>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570733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34EC7AB5-71D9-89B6-AB61-95046CF45F09}"/>
              </a:ext>
            </a:extLst>
          </p:cNvPr>
          <p:cNvSpPr/>
          <p:nvPr/>
        </p:nvSpPr>
        <p:spPr>
          <a:xfrm>
            <a:off x="-1524" y="0"/>
            <a:ext cx="12192000" cy="6858000"/>
          </a:xfrm>
          <a:prstGeom prst="rect">
            <a:avLst/>
          </a:prstGeom>
          <a:gradFill>
            <a:gsLst>
              <a:gs pos="100000">
                <a:srgbClr val="C00000"/>
              </a:gs>
              <a:gs pos="6000">
                <a:srgbClr val="E16D6D">
                  <a:lumMod val="92000"/>
                  <a:lumOff val="8000"/>
                  <a:alpha val="6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 name="Ovaal 3">
            <a:extLst>
              <a:ext uri="{FF2B5EF4-FFF2-40B4-BE49-F238E27FC236}">
                <a16:creationId xmlns:a16="http://schemas.microsoft.com/office/drawing/2014/main" id="{1723E7BF-C503-262C-542D-EF0D08A9B027}"/>
              </a:ext>
            </a:extLst>
          </p:cNvPr>
          <p:cNvSpPr/>
          <p:nvPr/>
        </p:nvSpPr>
        <p:spPr>
          <a:xfrm>
            <a:off x="2038647" y="598863"/>
            <a:ext cx="5145924" cy="514592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I knew </a:t>
            </a:r>
          </a:p>
          <a:p>
            <a:pPr algn="ctr"/>
            <a:r>
              <a:rPr lang="en-US" sz="2800" b="1" dirty="0"/>
              <a:t>someone had to take </a:t>
            </a:r>
          </a:p>
          <a:p>
            <a:pPr algn="ctr"/>
            <a:r>
              <a:rPr lang="en-US" sz="2800" b="1" dirty="0"/>
              <a:t>the first step </a:t>
            </a:r>
          </a:p>
          <a:p>
            <a:pPr algn="ctr"/>
            <a:r>
              <a:rPr lang="en-US" sz="2800" b="1" dirty="0"/>
              <a:t>and I made up my mind </a:t>
            </a:r>
          </a:p>
          <a:p>
            <a:pPr algn="ctr"/>
            <a:r>
              <a:rPr lang="en-US" sz="2800" b="1" dirty="0"/>
              <a:t>not to move.</a:t>
            </a:r>
            <a:endParaRPr lang="nl-NL" sz="2800" b="1" dirty="0"/>
          </a:p>
        </p:txBody>
      </p:sp>
      <p:sp>
        <p:nvSpPr>
          <p:cNvPr id="3" name="Ovaal 2">
            <a:extLst>
              <a:ext uri="{FF2B5EF4-FFF2-40B4-BE49-F238E27FC236}">
                <a16:creationId xmlns:a16="http://schemas.microsoft.com/office/drawing/2014/main" id="{F05B77AA-E371-A664-677C-A39E37CBAE95}"/>
              </a:ext>
            </a:extLst>
          </p:cNvPr>
          <p:cNvSpPr/>
          <p:nvPr/>
        </p:nvSpPr>
        <p:spPr>
          <a:xfrm>
            <a:off x="6676159" y="1127414"/>
            <a:ext cx="4088823" cy="4088823"/>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al 5">
            <a:extLst>
              <a:ext uri="{FF2B5EF4-FFF2-40B4-BE49-F238E27FC236}">
                <a16:creationId xmlns:a16="http://schemas.microsoft.com/office/drawing/2014/main" id="{6F80F5A5-B053-7866-8871-740C70EAA5CC}"/>
              </a:ext>
            </a:extLst>
          </p:cNvPr>
          <p:cNvSpPr/>
          <p:nvPr/>
        </p:nvSpPr>
        <p:spPr>
          <a:xfrm>
            <a:off x="2262744" y="3043646"/>
            <a:ext cx="443444" cy="44344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0" b="1" dirty="0"/>
          </a:p>
        </p:txBody>
      </p:sp>
    </p:spTree>
    <p:extLst>
      <p:ext uri="{BB962C8B-B14F-4D97-AF65-F5344CB8AC3E}">
        <p14:creationId xmlns:p14="http://schemas.microsoft.com/office/powerpoint/2010/main" val="3071240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34EC7AB5-71D9-89B6-AB61-95046CF45F09}"/>
              </a:ext>
            </a:extLst>
          </p:cNvPr>
          <p:cNvSpPr/>
          <p:nvPr/>
        </p:nvSpPr>
        <p:spPr>
          <a:xfrm>
            <a:off x="-1524" y="0"/>
            <a:ext cx="12192000" cy="6858000"/>
          </a:xfrm>
          <a:prstGeom prst="rect">
            <a:avLst/>
          </a:prstGeom>
          <a:gradFill>
            <a:gsLst>
              <a:gs pos="100000">
                <a:srgbClr val="C00000"/>
              </a:gs>
              <a:gs pos="6000">
                <a:srgbClr val="E16D6D">
                  <a:lumMod val="92000"/>
                  <a:lumOff val="8000"/>
                  <a:alpha val="6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 name="Ovaal 3">
            <a:extLst>
              <a:ext uri="{FF2B5EF4-FFF2-40B4-BE49-F238E27FC236}">
                <a16:creationId xmlns:a16="http://schemas.microsoft.com/office/drawing/2014/main" id="{1723E7BF-C503-262C-542D-EF0D08A9B027}"/>
              </a:ext>
            </a:extLst>
          </p:cNvPr>
          <p:cNvSpPr/>
          <p:nvPr/>
        </p:nvSpPr>
        <p:spPr>
          <a:xfrm>
            <a:off x="2038647" y="598863"/>
            <a:ext cx="5145924" cy="514592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I knew </a:t>
            </a:r>
          </a:p>
          <a:p>
            <a:pPr algn="ctr"/>
            <a:r>
              <a:rPr lang="en-US" sz="2800" b="1" dirty="0"/>
              <a:t>someone had to take </a:t>
            </a:r>
          </a:p>
          <a:p>
            <a:pPr algn="ctr"/>
            <a:r>
              <a:rPr lang="en-US" sz="2800" b="1" dirty="0"/>
              <a:t>the first step </a:t>
            </a:r>
          </a:p>
          <a:p>
            <a:pPr algn="ctr"/>
            <a:r>
              <a:rPr lang="en-US" sz="2800" b="1" dirty="0"/>
              <a:t>and I made up my mind </a:t>
            </a:r>
          </a:p>
          <a:p>
            <a:pPr algn="ctr"/>
            <a:r>
              <a:rPr lang="en-US" sz="2800" b="1" dirty="0"/>
              <a:t>not to move.</a:t>
            </a:r>
            <a:endParaRPr lang="nl-NL" sz="2800" b="1" dirty="0"/>
          </a:p>
        </p:txBody>
      </p:sp>
      <p:sp>
        <p:nvSpPr>
          <p:cNvPr id="3" name="Ovaal 2">
            <a:extLst>
              <a:ext uri="{FF2B5EF4-FFF2-40B4-BE49-F238E27FC236}">
                <a16:creationId xmlns:a16="http://schemas.microsoft.com/office/drawing/2014/main" id="{F05B77AA-E371-A664-677C-A39E37CBAE95}"/>
              </a:ext>
            </a:extLst>
          </p:cNvPr>
          <p:cNvSpPr/>
          <p:nvPr/>
        </p:nvSpPr>
        <p:spPr>
          <a:xfrm>
            <a:off x="6676159" y="1127414"/>
            <a:ext cx="4088823" cy="4088823"/>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al 5">
            <a:extLst>
              <a:ext uri="{FF2B5EF4-FFF2-40B4-BE49-F238E27FC236}">
                <a16:creationId xmlns:a16="http://schemas.microsoft.com/office/drawing/2014/main" id="{6F80F5A5-B053-7866-8871-740C70EAA5CC}"/>
              </a:ext>
            </a:extLst>
          </p:cNvPr>
          <p:cNvSpPr/>
          <p:nvPr/>
        </p:nvSpPr>
        <p:spPr>
          <a:xfrm>
            <a:off x="-2865407" y="-1947336"/>
            <a:ext cx="11421763" cy="1142176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800" b="1" dirty="0"/>
              <a:t>Was Rosa </a:t>
            </a:r>
            <a:r>
              <a:rPr lang="nl-NL" sz="2800" b="1" dirty="0" err="1"/>
              <a:t>Parks</a:t>
            </a:r>
            <a:r>
              <a:rPr lang="nl-NL" sz="2800" b="1" dirty="0"/>
              <a:t> wrong, </a:t>
            </a:r>
          </a:p>
          <a:p>
            <a:pPr algn="ctr"/>
            <a:r>
              <a:rPr lang="nl-NL" sz="2800" b="1" dirty="0" err="1"/>
              <a:t>for</a:t>
            </a:r>
            <a:r>
              <a:rPr lang="nl-NL" sz="2800" b="1" dirty="0"/>
              <a:t> thinking like </a:t>
            </a:r>
            <a:r>
              <a:rPr lang="nl-NL" sz="2800" b="1" dirty="0" err="1"/>
              <a:t>that</a:t>
            </a:r>
            <a:r>
              <a:rPr lang="nl-NL" sz="2800" b="1" dirty="0"/>
              <a:t>?</a:t>
            </a:r>
          </a:p>
        </p:txBody>
      </p:sp>
    </p:spTree>
    <p:extLst>
      <p:ext uri="{BB962C8B-B14F-4D97-AF65-F5344CB8AC3E}">
        <p14:creationId xmlns:p14="http://schemas.microsoft.com/office/powerpoint/2010/main" val="4072014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hoek 7">
            <a:extLst>
              <a:ext uri="{FF2B5EF4-FFF2-40B4-BE49-F238E27FC236}">
                <a16:creationId xmlns:a16="http://schemas.microsoft.com/office/drawing/2014/main" id="{E73210FC-C9D4-33A8-EB8A-29865A748BCB}"/>
              </a:ext>
            </a:extLst>
          </p:cNvPr>
          <p:cNvSpPr/>
          <p:nvPr/>
        </p:nvSpPr>
        <p:spPr>
          <a:xfrm>
            <a:off x="0" y="0"/>
            <a:ext cx="12192000" cy="6858000"/>
          </a:xfrm>
          <a:prstGeom prst="rect">
            <a:avLst/>
          </a:prstGeom>
          <a:solidFill>
            <a:schemeClr val="tx1"/>
          </a:solidFill>
          <a:ln>
            <a:gradFill>
              <a:gsLst>
                <a:gs pos="22000">
                  <a:schemeClr val="tx1"/>
                </a:gs>
                <a:gs pos="68000">
                  <a:srgbClr val="14244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5" name="Afbeelding 4" descr="Afbeelding met kleding, persoon, zwart-wit, buitenshuis&#10;&#10;Automatisch gegenereerde beschrijving">
            <a:extLst>
              <a:ext uri="{FF2B5EF4-FFF2-40B4-BE49-F238E27FC236}">
                <a16:creationId xmlns:a16="http://schemas.microsoft.com/office/drawing/2014/main" id="{B2BF6E93-2DFE-5EA2-4C74-772546860D42}"/>
              </a:ext>
            </a:extLst>
          </p:cNvPr>
          <p:cNvPicPr>
            <a:picLocks noChangeAspect="1"/>
          </p:cNvPicPr>
          <p:nvPr/>
        </p:nvPicPr>
        <p:blipFill rotWithShape="1">
          <a:blip r:embed="rId3">
            <a:extLst>
              <a:ext uri="{28A0092B-C50C-407E-A947-70E740481C1C}">
                <a14:useLocalDpi xmlns:a14="http://schemas.microsoft.com/office/drawing/2010/main" val="0"/>
              </a:ext>
            </a:extLst>
          </a:blip>
          <a:srcRect l="10377" r="26651"/>
          <a:stretch/>
        </p:blipFill>
        <p:spPr>
          <a:xfrm>
            <a:off x="372291" y="491752"/>
            <a:ext cx="6335486" cy="5665491"/>
          </a:xfrm>
          <a:prstGeom prst="rect">
            <a:avLst/>
          </a:prstGeom>
        </p:spPr>
      </p:pic>
      <p:pic>
        <p:nvPicPr>
          <p:cNvPr id="7" name="Afbeelding 6" descr="Afbeelding met persoon, kleding, Menselijk gezicht, glimlach&#10;&#10;Automatisch gegenereerde beschrijving">
            <a:extLst>
              <a:ext uri="{FF2B5EF4-FFF2-40B4-BE49-F238E27FC236}">
                <a16:creationId xmlns:a16="http://schemas.microsoft.com/office/drawing/2014/main" id="{955EAAF3-2636-8C22-3A0F-BD9D7D33A9F8}"/>
              </a:ext>
            </a:extLst>
          </p:cNvPr>
          <p:cNvPicPr>
            <a:picLocks noChangeAspect="1"/>
          </p:cNvPicPr>
          <p:nvPr/>
        </p:nvPicPr>
        <p:blipFill rotWithShape="1">
          <a:blip r:embed="rId4">
            <a:extLst>
              <a:ext uri="{28A0092B-C50C-407E-A947-70E740481C1C}">
                <a14:useLocalDpi xmlns:a14="http://schemas.microsoft.com/office/drawing/2010/main" val="0"/>
              </a:ext>
            </a:extLst>
          </a:blip>
          <a:srcRect l="23010" r="8045"/>
          <a:stretch/>
        </p:blipFill>
        <p:spPr>
          <a:xfrm>
            <a:off x="6707777" y="491752"/>
            <a:ext cx="5225143" cy="5683975"/>
          </a:xfrm>
          <a:prstGeom prst="rect">
            <a:avLst/>
          </a:prstGeom>
        </p:spPr>
      </p:pic>
      <p:sp>
        <p:nvSpPr>
          <p:cNvPr id="9" name="Rectangle 6">
            <a:extLst>
              <a:ext uri="{FF2B5EF4-FFF2-40B4-BE49-F238E27FC236}">
                <a16:creationId xmlns:a16="http://schemas.microsoft.com/office/drawing/2014/main" id="{8C9FBAD8-1DF5-1258-B166-7F01B8674EFD}"/>
              </a:ext>
            </a:extLst>
          </p:cNvPr>
          <p:cNvSpPr/>
          <p:nvPr/>
        </p:nvSpPr>
        <p:spPr>
          <a:xfrm>
            <a:off x="0" y="0"/>
            <a:ext cx="12192000" cy="6858000"/>
          </a:xfrm>
          <a:prstGeom prst="rect">
            <a:avLst/>
          </a:prstGeom>
          <a:gradFill>
            <a:gsLst>
              <a:gs pos="100000">
                <a:srgbClr val="C00000"/>
              </a:gs>
              <a:gs pos="6000">
                <a:srgbClr val="E16D6D">
                  <a:lumMod val="92000"/>
                  <a:lumOff val="8000"/>
                  <a:alpha val="6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10" name="Tekstvak 9">
            <a:extLst>
              <a:ext uri="{FF2B5EF4-FFF2-40B4-BE49-F238E27FC236}">
                <a16:creationId xmlns:a16="http://schemas.microsoft.com/office/drawing/2014/main" id="{2A03E449-229C-86DF-D885-4921684C7818}"/>
              </a:ext>
            </a:extLst>
          </p:cNvPr>
          <p:cNvSpPr txBox="1"/>
          <p:nvPr/>
        </p:nvSpPr>
        <p:spPr>
          <a:xfrm>
            <a:off x="557803" y="4094450"/>
            <a:ext cx="5964461" cy="2554545"/>
          </a:xfrm>
          <a:prstGeom prst="rect">
            <a:avLst/>
          </a:prstGeom>
          <a:noFill/>
        </p:spPr>
        <p:txBody>
          <a:bodyPr wrap="square" rtlCol="0">
            <a:spAutoFit/>
          </a:bodyPr>
          <a:lstStyle/>
          <a:p>
            <a:pPr algn="ctr"/>
            <a:r>
              <a:rPr lang="en-US" sz="4000" b="1" dirty="0">
                <a:solidFill>
                  <a:schemeClr val="bg1"/>
                </a:solidFill>
              </a:rPr>
              <a:t>“Bias and prejudice are attitudes to be kept in hand, not attitudes to be avoided”</a:t>
            </a:r>
          </a:p>
        </p:txBody>
      </p:sp>
      <p:sp>
        <p:nvSpPr>
          <p:cNvPr id="11" name="Tekstvak 10">
            <a:extLst>
              <a:ext uri="{FF2B5EF4-FFF2-40B4-BE49-F238E27FC236}">
                <a16:creationId xmlns:a16="http://schemas.microsoft.com/office/drawing/2014/main" id="{754585EE-2167-7B06-7D96-B1D255BE8B23}"/>
              </a:ext>
            </a:extLst>
          </p:cNvPr>
          <p:cNvSpPr txBox="1"/>
          <p:nvPr/>
        </p:nvSpPr>
        <p:spPr>
          <a:xfrm>
            <a:off x="6861088" y="4145171"/>
            <a:ext cx="4999987" cy="1938992"/>
          </a:xfrm>
          <a:prstGeom prst="rect">
            <a:avLst/>
          </a:prstGeom>
          <a:noFill/>
        </p:spPr>
        <p:txBody>
          <a:bodyPr wrap="square" rtlCol="0">
            <a:spAutoFit/>
          </a:bodyPr>
          <a:lstStyle/>
          <a:p>
            <a:pPr algn="ctr"/>
            <a:r>
              <a:rPr lang="en-US" sz="4000" b="1" dirty="0">
                <a:solidFill>
                  <a:schemeClr val="bg1"/>
                </a:solidFill>
              </a:rPr>
              <a:t>“I don't believe it's humanly possible to be free of bias”</a:t>
            </a:r>
          </a:p>
        </p:txBody>
      </p:sp>
      <p:sp>
        <p:nvSpPr>
          <p:cNvPr id="12" name="Tekstvak 11">
            <a:extLst>
              <a:ext uri="{FF2B5EF4-FFF2-40B4-BE49-F238E27FC236}">
                <a16:creationId xmlns:a16="http://schemas.microsoft.com/office/drawing/2014/main" id="{0F5744B8-E5E3-C136-8991-10D6D05CA3FF}"/>
              </a:ext>
            </a:extLst>
          </p:cNvPr>
          <p:cNvSpPr txBox="1"/>
          <p:nvPr/>
        </p:nvSpPr>
        <p:spPr>
          <a:xfrm>
            <a:off x="6385560" y="127448"/>
            <a:ext cx="5547360" cy="646331"/>
          </a:xfrm>
          <a:prstGeom prst="rect">
            <a:avLst/>
          </a:prstGeom>
          <a:noFill/>
        </p:spPr>
        <p:txBody>
          <a:bodyPr wrap="square" rtlCol="0">
            <a:spAutoFit/>
          </a:bodyPr>
          <a:lstStyle/>
          <a:p>
            <a:pPr algn="r"/>
            <a:r>
              <a:rPr lang="nl-NL" sz="3600" i="1" dirty="0">
                <a:solidFill>
                  <a:schemeClr val="bg1"/>
                </a:solidFill>
              </a:rPr>
              <a:t>- Robin </a:t>
            </a:r>
            <a:r>
              <a:rPr lang="nl-NL" sz="3600" i="1" dirty="0" err="1">
                <a:solidFill>
                  <a:schemeClr val="bg1"/>
                </a:solidFill>
              </a:rPr>
              <a:t>Di’Angelo</a:t>
            </a:r>
            <a:endParaRPr lang="nl-NL" sz="3600" i="1" dirty="0">
              <a:solidFill>
                <a:schemeClr val="bg1"/>
              </a:solidFill>
            </a:endParaRPr>
          </a:p>
        </p:txBody>
      </p:sp>
      <p:sp>
        <p:nvSpPr>
          <p:cNvPr id="13" name="Tekstvak 12">
            <a:extLst>
              <a:ext uri="{FF2B5EF4-FFF2-40B4-BE49-F238E27FC236}">
                <a16:creationId xmlns:a16="http://schemas.microsoft.com/office/drawing/2014/main" id="{810DB600-5C67-B77B-8CB2-CEB7074BD6C0}"/>
              </a:ext>
            </a:extLst>
          </p:cNvPr>
          <p:cNvSpPr txBox="1"/>
          <p:nvPr/>
        </p:nvSpPr>
        <p:spPr>
          <a:xfrm>
            <a:off x="-927463" y="168586"/>
            <a:ext cx="4151812" cy="646331"/>
          </a:xfrm>
          <a:prstGeom prst="rect">
            <a:avLst/>
          </a:prstGeom>
          <a:noFill/>
        </p:spPr>
        <p:txBody>
          <a:bodyPr wrap="square" rtlCol="0">
            <a:spAutoFit/>
          </a:bodyPr>
          <a:lstStyle/>
          <a:p>
            <a:pPr algn="r"/>
            <a:r>
              <a:rPr lang="nl-NL" sz="3600" i="1" dirty="0">
                <a:solidFill>
                  <a:schemeClr val="bg1"/>
                </a:solidFill>
              </a:rPr>
              <a:t>- Charles </a:t>
            </a:r>
            <a:r>
              <a:rPr lang="nl-NL" sz="3600" i="1" dirty="0" err="1">
                <a:solidFill>
                  <a:schemeClr val="bg1"/>
                </a:solidFill>
              </a:rPr>
              <a:t>Curtis</a:t>
            </a:r>
            <a:endParaRPr lang="nl-NL" sz="3600" i="1" dirty="0">
              <a:solidFill>
                <a:schemeClr val="bg1"/>
              </a:solidFill>
            </a:endParaRPr>
          </a:p>
        </p:txBody>
      </p:sp>
    </p:spTree>
    <p:extLst>
      <p:ext uri="{BB962C8B-B14F-4D97-AF65-F5344CB8AC3E}">
        <p14:creationId xmlns:p14="http://schemas.microsoft.com/office/powerpoint/2010/main" val="21125126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white background with dots and lines&#10;&#10;Description automatically generated with low confidence">
            <a:extLst>
              <a:ext uri="{FF2B5EF4-FFF2-40B4-BE49-F238E27FC236}">
                <a16:creationId xmlns:a16="http://schemas.microsoft.com/office/drawing/2014/main" id="{D0F26E5A-C02F-3AA5-F1B9-ED22C0C00043}"/>
              </a:ext>
            </a:extLst>
          </p:cNvPr>
          <p:cNvPicPr>
            <a:picLocks noChangeAspect="1"/>
          </p:cNvPicPr>
          <p:nvPr/>
        </p:nvPicPr>
        <p:blipFill rotWithShape="1">
          <a:blip r:embed="rId3">
            <a:alphaModFix amt="50000"/>
          </a:blip>
          <a:srcRect t="5834" r="-1" b="-1"/>
          <a:stretch/>
        </p:blipFill>
        <p:spPr>
          <a:xfrm>
            <a:off x="20" y="10"/>
            <a:ext cx="12188930" cy="6857990"/>
          </a:xfrm>
          <a:prstGeom prst="rect">
            <a:avLst/>
          </a:prstGeom>
        </p:spPr>
      </p:pic>
      <p:sp>
        <p:nvSpPr>
          <p:cNvPr id="4" name="Title 3">
            <a:extLst>
              <a:ext uri="{FF2B5EF4-FFF2-40B4-BE49-F238E27FC236}">
                <a16:creationId xmlns:a16="http://schemas.microsoft.com/office/drawing/2014/main" id="{A5EF4B86-61D8-67FE-8CBA-DEE42AB1F155}"/>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a:solidFill>
                  <a:srgbClr val="FFFFFF"/>
                </a:solidFill>
              </a:rPr>
              <a:t>Everyone is biased.</a:t>
            </a:r>
            <a:br>
              <a:rPr lang="en-US" sz="6600">
                <a:solidFill>
                  <a:srgbClr val="FFFFFF"/>
                </a:solidFill>
              </a:rPr>
            </a:br>
            <a:endParaRPr lang="en-US" sz="6600">
              <a:solidFill>
                <a:srgbClr val="FFFFFF"/>
              </a:solidFill>
            </a:endParaRPr>
          </a:p>
        </p:txBody>
      </p:sp>
      <p:sp>
        <p:nvSpPr>
          <p:cNvPr id="7" name="Text Placeholder 6">
            <a:extLst>
              <a:ext uri="{FF2B5EF4-FFF2-40B4-BE49-F238E27FC236}">
                <a16:creationId xmlns:a16="http://schemas.microsoft.com/office/drawing/2014/main" id="{302089C4-4C12-3292-467E-E168F5564237}"/>
              </a:ext>
            </a:extLst>
          </p:cNvPr>
          <p:cNvSpPr>
            <a:spLocks noGrp="1"/>
          </p:cNvSpPr>
          <p:nvPr>
            <p:ph type="body" idx="1"/>
          </p:nvPr>
        </p:nvSpPr>
        <p:spPr>
          <a:xfrm>
            <a:off x="1527048" y="4599432"/>
            <a:ext cx="9144000" cy="1536192"/>
          </a:xfrm>
        </p:spPr>
        <p:txBody>
          <a:bodyPr vert="horz" lIns="91440" tIns="45720" rIns="91440" bIns="45720" rtlCol="0">
            <a:normAutofit/>
          </a:bodyPr>
          <a:lstStyle/>
          <a:p>
            <a:pPr algn="ctr"/>
            <a:r>
              <a:rPr lang="en-US" dirty="0">
                <a:solidFill>
                  <a:srgbClr val="FFFFFF"/>
                </a:solidFill>
              </a:rPr>
              <a:t>You as well.</a:t>
            </a:r>
          </a:p>
        </p:txBody>
      </p:sp>
      <p:sp>
        <p:nvSpPr>
          <p:cNvPr id="26"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8274459"/>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Afbeelding 17" descr="Afbeelding met kruid, plant, bloem, blad&#10;&#10;Automatisch gegenereerde beschrijving">
            <a:extLst>
              <a:ext uri="{FF2B5EF4-FFF2-40B4-BE49-F238E27FC236}">
                <a16:creationId xmlns:a16="http://schemas.microsoft.com/office/drawing/2014/main" id="{D331EC1F-C0D3-ED02-CCE2-ADE6BE8DAA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17" y="-173905"/>
            <a:ext cx="2696715" cy="2696715"/>
          </a:xfrm>
          <a:prstGeom prst="rect">
            <a:avLst/>
          </a:prstGeom>
        </p:spPr>
      </p:pic>
      <p:pic>
        <p:nvPicPr>
          <p:cNvPr id="19" name="Afbeelding 18" descr="Afbeelding met kruid, plant, bloem, blad&#10;&#10;Automatisch gegenereerde beschrijving">
            <a:extLst>
              <a:ext uri="{FF2B5EF4-FFF2-40B4-BE49-F238E27FC236}">
                <a16:creationId xmlns:a16="http://schemas.microsoft.com/office/drawing/2014/main" id="{A8E179B6-4B9F-490C-806F-31161164D8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536074">
            <a:off x="-237118" y="2452425"/>
            <a:ext cx="2696715" cy="2696715"/>
          </a:xfrm>
          <a:prstGeom prst="rect">
            <a:avLst/>
          </a:prstGeom>
        </p:spPr>
      </p:pic>
      <p:pic>
        <p:nvPicPr>
          <p:cNvPr id="20" name="Afbeelding 19" descr="Afbeelding met kruid, plant, bloem, blad&#10;&#10;Automatisch gegenereerde beschrijving">
            <a:extLst>
              <a:ext uri="{FF2B5EF4-FFF2-40B4-BE49-F238E27FC236}">
                <a16:creationId xmlns:a16="http://schemas.microsoft.com/office/drawing/2014/main" id="{0B4D5BCB-FE3C-5A67-8870-3486A207DB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58303">
            <a:off x="-237118" y="5218064"/>
            <a:ext cx="2696715" cy="2696715"/>
          </a:xfrm>
          <a:prstGeom prst="rect">
            <a:avLst/>
          </a:prstGeom>
        </p:spPr>
      </p:pic>
      <p:pic>
        <p:nvPicPr>
          <p:cNvPr id="21" name="Afbeelding 20" descr="Afbeelding met kruid, plant, bloem, blad&#10;&#10;Automatisch gegenereerde beschrijving">
            <a:extLst>
              <a:ext uri="{FF2B5EF4-FFF2-40B4-BE49-F238E27FC236}">
                <a16:creationId xmlns:a16="http://schemas.microsoft.com/office/drawing/2014/main" id="{0A29FB56-22C1-11FC-E052-1A48ED85AE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752210">
            <a:off x="681639" y="1182899"/>
            <a:ext cx="2696715" cy="2696715"/>
          </a:xfrm>
          <a:prstGeom prst="rect">
            <a:avLst/>
          </a:prstGeom>
        </p:spPr>
      </p:pic>
      <p:pic>
        <p:nvPicPr>
          <p:cNvPr id="22" name="Afbeelding 21" descr="Afbeelding met kruid, plant, bloem, blad&#10;&#10;Automatisch gegenereerde beschrijving">
            <a:extLst>
              <a:ext uri="{FF2B5EF4-FFF2-40B4-BE49-F238E27FC236}">
                <a16:creationId xmlns:a16="http://schemas.microsoft.com/office/drawing/2014/main" id="{93505749-4A07-ED5D-DA71-AF97E8C368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396782">
            <a:off x="865604" y="3837706"/>
            <a:ext cx="2696715" cy="2696715"/>
          </a:xfrm>
          <a:prstGeom prst="rect">
            <a:avLst/>
          </a:prstGeom>
        </p:spPr>
      </p:pic>
      <p:pic>
        <p:nvPicPr>
          <p:cNvPr id="23" name="Afbeelding 22" descr="Afbeelding met kruid, plant, bloem, blad&#10;&#10;Automatisch gegenereerde beschrijving">
            <a:extLst>
              <a:ext uri="{FF2B5EF4-FFF2-40B4-BE49-F238E27FC236}">
                <a16:creationId xmlns:a16="http://schemas.microsoft.com/office/drawing/2014/main" id="{0D681E94-8169-C0DF-1C80-6739DCA557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7280" y="-274773"/>
            <a:ext cx="2696715" cy="2696715"/>
          </a:xfrm>
          <a:prstGeom prst="rect">
            <a:avLst/>
          </a:prstGeom>
        </p:spPr>
      </p:pic>
      <p:pic>
        <p:nvPicPr>
          <p:cNvPr id="24" name="Afbeelding 23" descr="Afbeelding met kruid, plant, bloem, blad&#10;&#10;Automatisch gegenereerde beschrijving">
            <a:extLst>
              <a:ext uri="{FF2B5EF4-FFF2-40B4-BE49-F238E27FC236}">
                <a16:creationId xmlns:a16="http://schemas.microsoft.com/office/drawing/2014/main" id="{341649DA-F951-2BD9-765D-9450FC6FA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536074">
            <a:off x="2326038" y="2340805"/>
            <a:ext cx="2696715" cy="2696715"/>
          </a:xfrm>
          <a:prstGeom prst="rect">
            <a:avLst/>
          </a:prstGeom>
        </p:spPr>
      </p:pic>
      <p:pic>
        <p:nvPicPr>
          <p:cNvPr id="25" name="Afbeelding 24" descr="Afbeelding met kruid, plant, bloem, blad&#10;&#10;Automatisch gegenereerde beschrijving">
            <a:extLst>
              <a:ext uri="{FF2B5EF4-FFF2-40B4-BE49-F238E27FC236}">
                <a16:creationId xmlns:a16="http://schemas.microsoft.com/office/drawing/2014/main" id="{E92B8A91-7B98-30C4-17BD-9FA5787DCE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58303">
            <a:off x="2136661" y="5334085"/>
            <a:ext cx="2696715" cy="2696715"/>
          </a:xfrm>
          <a:prstGeom prst="rect">
            <a:avLst/>
          </a:prstGeom>
        </p:spPr>
      </p:pic>
      <p:pic>
        <p:nvPicPr>
          <p:cNvPr id="26" name="Afbeelding 25" descr="Afbeelding met kruid, plant, bloem, blad&#10;&#10;Automatisch gegenereerde beschrijving">
            <a:extLst>
              <a:ext uri="{FF2B5EF4-FFF2-40B4-BE49-F238E27FC236}">
                <a16:creationId xmlns:a16="http://schemas.microsoft.com/office/drawing/2014/main" id="{549AAB08-1626-2830-2476-45AD3725BE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752210">
            <a:off x="3252868" y="1071279"/>
            <a:ext cx="2696715" cy="2696715"/>
          </a:xfrm>
          <a:prstGeom prst="rect">
            <a:avLst/>
          </a:prstGeom>
        </p:spPr>
      </p:pic>
      <p:pic>
        <p:nvPicPr>
          <p:cNvPr id="27" name="Afbeelding 26" descr="Afbeelding met kruid, plant, bloem, blad&#10;&#10;Automatisch gegenereerde beschrijving">
            <a:extLst>
              <a:ext uri="{FF2B5EF4-FFF2-40B4-BE49-F238E27FC236}">
                <a16:creationId xmlns:a16="http://schemas.microsoft.com/office/drawing/2014/main" id="{23D23944-3EDA-97EA-F4EC-F9520B84B6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396782">
            <a:off x="3316487" y="3652238"/>
            <a:ext cx="2696715" cy="2696715"/>
          </a:xfrm>
          <a:prstGeom prst="rect">
            <a:avLst/>
          </a:prstGeom>
        </p:spPr>
      </p:pic>
      <p:pic>
        <p:nvPicPr>
          <p:cNvPr id="28" name="Afbeelding 27" descr="Afbeelding met kruid, plant, bloem, blad&#10;&#10;Automatisch gegenereerde beschrijving">
            <a:extLst>
              <a:ext uri="{FF2B5EF4-FFF2-40B4-BE49-F238E27FC236}">
                <a16:creationId xmlns:a16="http://schemas.microsoft.com/office/drawing/2014/main" id="{626CB857-F2DD-04E2-61C3-DB53E46B4E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5296" y="-456990"/>
            <a:ext cx="2696715" cy="2696715"/>
          </a:xfrm>
          <a:prstGeom prst="rect">
            <a:avLst/>
          </a:prstGeom>
        </p:spPr>
      </p:pic>
      <p:pic>
        <p:nvPicPr>
          <p:cNvPr id="29" name="Afbeelding 28" descr="Afbeelding met kruid, plant, bloem, blad&#10;&#10;Automatisch gegenereerde beschrijving">
            <a:extLst>
              <a:ext uri="{FF2B5EF4-FFF2-40B4-BE49-F238E27FC236}">
                <a16:creationId xmlns:a16="http://schemas.microsoft.com/office/drawing/2014/main" id="{D4200401-899D-838C-9CB8-E357DC737F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536074">
            <a:off x="4949344" y="2440965"/>
            <a:ext cx="2696715" cy="2696715"/>
          </a:xfrm>
          <a:prstGeom prst="rect">
            <a:avLst/>
          </a:prstGeom>
        </p:spPr>
      </p:pic>
      <p:pic>
        <p:nvPicPr>
          <p:cNvPr id="30" name="Afbeelding 29" descr="Afbeelding met kruid, plant, bloem, blad&#10;&#10;Automatisch gegenereerde beschrijving">
            <a:extLst>
              <a:ext uri="{FF2B5EF4-FFF2-40B4-BE49-F238E27FC236}">
                <a16:creationId xmlns:a16="http://schemas.microsoft.com/office/drawing/2014/main" id="{AC906520-94F5-C58D-D50B-864747F749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58303">
            <a:off x="4336666" y="5262000"/>
            <a:ext cx="2696715" cy="2696715"/>
          </a:xfrm>
          <a:prstGeom prst="rect">
            <a:avLst/>
          </a:prstGeom>
        </p:spPr>
      </p:pic>
      <p:pic>
        <p:nvPicPr>
          <p:cNvPr id="31" name="Afbeelding 30" descr="Afbeelding met kruid, plant, bloem, blad&#10;&#10;Automatisch gegenereerde beschrijving">
            <a:extLst>
              <a:ext uri="{FF2B5EF4-FFF2-40B4-BE49-F238E27FC236}">
                <a16:creationId xmlns:a16="http://schemas.microsoft.com/office/drawing/2014/main" id="{D95BA0E2-46D6-12AB-7219-22391B77CB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752210">
            <a:off x="5449628" y="891368"/>
            <a:ext cx="2696715" cy="2696715"/>
          </a:xfrm>
          <a:prstGeom prst="rect">
            <a:avLst/>
          </a:prstGeom>
        </p:spPr>
      </p:pic>
      <p:pic>
        <p:nvPicPr>
          <p:cNvPr id="32" name="Afbeelding 31" descr="Afbeelding met kruid, plant, bloem, blad&#10;&#10;Automatisch gegenereerde beschrijving">
            <a:extLst>
              <a:ext uri="{FF2B5EF4-FFF2-40B4-BE49-F238E27FC236}">
                <a16:creationId xmlns:a16="http://schemas.microsoft.com/office/drawing/2014/main" id="{2FECC2E7-11E4-4A56-597D-83F1477331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396782">
            <a:off x="6629065" y="-430024"/>
            <a:ext cx="2696715" cy="2696715"/>
          </a:xfrm>
          <a:prstGeom prst="rect">
            <a:avLst/>
          </a:prstGeom>
        </p:spPr>
      </p:pic>
      <p:pic>
        <p:nvPicPr>
          <p:cNvPr id="33" name="Afbeelding 32" descr="Afbeelding met kruid, plant, bloem, blad&#10;&#10;Automatisch gegenereerde beschrijving">
            <a:extLst>
              <a:ext uri="{FF2B5EF4-FFF2-40B4-BE49-F238E27FC236}">
                <a16:creationId xmlns:a16="http://schemas.microsoft.com/office/drawing/2014/main" id="{CAA3FB74-9AB7-D8EF-0253-AE7F600E61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6374" y="-237553"/>
            <a:ext cx="2696715" cy="2696715"/>
          </a:xfrm>
          <a:prstGeom prst="rect">
            <a:avLst/>
          </a:prstGeom>
        </p:spPr>
      </p:pic>
      <p:pic>
        <p:nvPicPr>
          <p:cNvPr id="34" name="Afbeelding 33" descr="Afbeelding met kruid, plant, bloem, blad&#10;&#10;Automatisch gegenereerde beschrijving">
            <a:extLst>
              <a:ext uri="{FF2B5EF4-FFF2-40B4-BE49-F238E27FC236}">
                <a16:creationId xmlns:a16="http://schemas.microsoft.com/office/drawing/2014/main" id="{31F005E2-AE3B-E109-F09E-FA0669C565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396782">
            <a:off x="5203155" y="4222876"/>
            <a:ext cx="2696715" cy="2696715"/>
          </a:xfrm>
          <a:prstGeom prst="rect">
            <a:avLst/>
          </a:prstGeom>
        </p:spPr>
      </p:pic>
      <p:pic>
        <p:nvPicPr>
          <p:cNvPr id="35" name="Afbeelding 34" descr="Afbeelding met kruid, plant, bloem, blad&#10;&#10;Automatisch gegenereerde beschrijving">
            <a:extLst>
              <a:ext uri="{FF2B5EF4-FFF2-40B4-BE49-F238E27FC236}">
                <a16:creationId xmlns:a16="http://schemas.microsoft.com/office/drawing/2014/main" id="{E41C18F5-3B3E-E05C-4FCF-4DFEFCF28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536074">
            <a:off x="6663589" y="2725975"/>
            <a:ext cx="2696715" cy="2696715"/>
          </a:xfrm>
          <a:prstGeom prst="rect">
            <a:avLst/>
          </a:prstGeom>
        </p:spPr>
      </p:pic>
      <p:pic>
        <p:nvPicPr>
          <p:cNvPr id="36" name="Afbeelding 35" descr="Afbeelding met kruid, plant, bloem, blad&#10;&#10;Automatisch gegenereerde beschrijving">
            <a:extLst>
              <a:ext uri="{FF2B5EF4-FFF2-40B4-BE49-F238E27FC236}">
                <a16:creationId xmlns:a16="http://schemas.microsoft.com/office/drawing/2014/main" id="{3155FA03-676B-306A-29BF-37EC768660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752210">
            <a:off x="7590419" y="1456449"/>
            <a:ext cx="2696715" cy="2696715"/>
          </a:xfrm>
          <a:prstGeom prst="rect">
            <a:avLst/>
          </a:prstGeom>
        </p:spPr>
      </p:pic>
      <p:pic>
        <p:nvPicPr>
          <p:cNvPr id="37" name="Afbeelding 36" descr="Afbeelding met kruid, plant, bloem, blad&#10;&#10;Automatisch gegenereerde beschrijving">
            <a:extLst>
              <a:ext uri="{FF2B5EF4-FFF2-40B4-BE49-F238E27FC236}">
                <a16:creationId xmlns:a16="http://schemas.microsoft.com/office/drawing/2014/main" id="{B4CC8999-0007-F717-5970-FCE3046DB5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2847" y="-71820"/>
            <a:ext cx="2696715" cy="2696715"/>
          </a:xfrm>
          <a:prstGeom prst="rect">
            <a:avLst/>
          </a:prstGeom>
        </p:spPr>
      </p:pic>
      <p:pic>
        <p:nvPicPr>
          <p:cNvPr id="38" name="Afbeelding 37" descr="Afbeelding met kruid, plant, bloem, blad&#10;&#10;Automatisch gegenereerde beschrijving">
            <a:extLst>
              <a:ext uri="{FF2B5EF4-FFF2-40B4-BE49-F238E27FC236}">
                <a16:creationId xmlns:a16="http://schemas.microsoft.com/office/drawing/2014/main" id="{BFBA05B7-5D63-7CFD-8A7A-A4693BA03C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58303">
            <a:off x="6901466" y="5364224"/>
            <a:ext cx="2696715" cy="2696715"/>
          </a:xfrm>
          <a:prstGeom prst="rect">
            <a:avLst/>
          </a:prstGeom>
        </p:spPr>
      </p:pic>
      <p:pic>
        <p:nvPicPr>
          <p:cNvPr id="39" name="Afbeelding 38" descr="Afbeelding met kruid, plant, bloem, blad&#10;&#10;Automatisch gegenereerde beschrijving">
            <a:extLst>
              <a:ext uri="{FF2B5EF4-FFF2-40B4-BE49-F238E27FC236}">
                <a16:creationId xmlns:a16="http://schemas.microsoft.com/office/drawing/2014/main" id="{DFAE09B0-A017-7021-7781-C4DB6132CC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536074">
            <a:off x="7517733" y="3426015"/>
            <a:ext cx="2696715" cy="2696715"/>
          </a:xfrm>
          <a:prstGeom prst="rect">
            <a:avLst/>
          </a:prstGeom>
        </p:spPr>
      </p:pic>
      <p:pic>
        <p:nvPicPr>
          <p:cNvPr id="40" name="Afbeelding 39" descr="Afbeelding met kruid, plant, bloem, blad&#10;&#10;Automatisch gegenereerde beschrijving">
            <a:extLst>
              <a:ext uri="{FF2B5EF4-FFF2-40B4-BE49-F238E27FC236}">
                <a16:creationId xmlns:a16="http://schemas.microsoft.com/office/drawing/2014/main" id="{55FCEDFA-015E-E63D-3E3C-7E8A144864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752210">
            <a:off x="8898439" y="1951232"/>
            <a:ext cx="2696715" cy="2696715"/>
          </a:xfrm>
          <a:prstGeom prst="rect">
            <a:avLst/>
          </a:prstGeom>
        </p:spPr>
      </p:pic>
      <p:pic>
        <p:nvPicPr>
          <p:cNvPr id="41" name="Afbeelding 40" descr="Afbeelding met kruid, plant, bloem, blad&#10;&#10;Automatisch gegenereerde beschrijving">
            <a:extLst>
              <a:ext uri="{FF2B5EF4-FFF2-40B4-BE49-F238E27FC236}">
                <a16:creationId xmlns:a16="http://schemas.microsoft.com/office/drawing/2014/main" id="{11615527-C93C-0664-A91E-14DF573BE7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58303">
            <a:off x="8555475" y="5184312"/>
            <a:ext cx="2696715" cy="2696715"/>
          </a:xfrm>
          <a:prstGeom prst="rect">
            <a:avLst/>
          </a:prstGeom>
        </p:spPr>
      </p:pic>
      <p:pic>
        <p:nvPicPr>
          <p:cNvPr id="45" name="Afbeelding 44" descr="Afbeelding met kruid, plant, bloem, blad&#10;&#10;Automatisch gegenereerde beschrijving">
            <a:extLst>
              <a:ext uri="{FF2B5EF4-FFF2-40B4-BE49-F238E27FC236}">
                <a16:creationId xmlns:a16="http://schemas.microsoft.com/office/drawing/2014/main" id="{024EFC43-2AEE-0BC4-0BFE-61AFBEB46E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396782">
            <a:off x="8997127" y="3623170"/>
            <a:ext cx="2696715" cy="2696715"/>
          </a:xfrm>
          <a:prstGeom prst="rect">
            <a:avLst/>
          </a:prstGeom>
        </p:spPr>
      </p:pic>
      <p:pic>
        <p:nvPicPr>
          <p:cNvPr id="46" name="Afbeelding 45" descr="Afbeelding met kruid, plant, bloem, blad&#10;&#10;Automatisch gegenereerde beschrijving">
            <a:extLst>
              <a:ext uri="{FF2B5EF4-FFF2-40B4-BE49-F238E27FC236}">
                <a16:creationId xmlns:a16="http://schemas.microsoft.com/office/drawing/2014/main" id="{A7C31CF8-A778-6E5B-E80E-B2420ACCA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58303">
            <a:off x="10695438" y="4764518"/>
            <a:ext cx="2696715" cy="2696715"/>
          </a:xfrm>
          <a:prstGeom prst="rect">
            <a:avLst/>
          </a:prstGeom>
        </p:spPr>
      </p:pic>
      <p:pic>
        <p:nvPicPr>
          <p:cNvPr id="47" name="Afbeelding 46" descr="Afbeelding met kruid, plant, bloem, blad&#10;&#10;Automatisch gegenereerde beschrijving">
            <a:extLst>
              <a:ext uri="{FF2B5EF4-FFF2-40B4-BE49-F238E27FC236}">
                <a16:creationId xmlns:a16="http://schemas.microsoft.com/office/drawing/2014/main" id="{5CB328CF-7F67-E557-C0B4-BA03F1A5D6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752210">
            <a:off x="10369742" y="2316148"/>
            <a:ext cx="2696715" cy="2696715"/>
          </a:xfrm>
          <a:prstGeom prst="rect">
            <a:avLst/>
          </a:prstGeom>
        </p:spPr>
      </p:pic>
      <p:sp>
        <p:nvSpPr>
          <p:cNvPr id="52" name="Rectangle 6">
            <a:extLst>
              <a:ext uri="{FF2B5EF4-FFF2-40B4-BE49-F238E27FC236}">
                <a16:creationId xmlns:a16="http://schemas.microsoft.com/office/drawing/2014/main" id="{8E8FFE22-0925-0B64-6543-652519657891}"/>
              </a:ext>
            </a:extLst>
          </p:cNvPr>
          <p:cNvSpPr/>
          <p:nvPr/>
        </p:nvSpPr>
        <p:spPr>
          <a:xfrm>
            <a:off x="0" y="0"/>
            <a:ext cx="12192000" cy="6858000"/>
          </a:xfrm>
          <a:prstGeom prst="rect">
            <a:avLst/>
          </a:prstGeom>
          <a:gradFill>
            <a:gsLst>
              <a:gs pos="100000">
                <a:srgbClr val="C00000"/>
              </a:gs>
              <a:gs pos="6000">
                <a:srgbClr val="E16D6D">
                  <a:lumMod val="92000"/>
                  <a:lumOff val="8000"/>
                  <a:alpha val="6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2" name="Tekstvak 1">
            <a:extLst>
              <a:ext uri="{FF2B5EF4-FFF2-40B4-BE49-F238E27FC236}">
                <a16:creationId xmlns:a16="http://schemas.microsoft.com/office/drawing/2014/main" id="{758AA4F8-F43B-F9DB-36D9-B813DCCC6A79}"/>
              </a:ext>
            </a:extLst>
          </p:cNvPr>
          <p:cNvSpPr txBox="1"/>
          <p:nvPr/>
        </p:nvSpPr>
        <p:spPr>
          <a:xfrm>
            <a:off x="1345749" y="2815223"/>
            <a:ext cx="10454431" cy="1570732"/>
          </a:xfrm>
          <a:custGeom>
            <a:avLst/>
            <a:gdLst/>
            <a:ahLst/>
            <a:cxnLst/>
            <a:rect l="l" t="t" r="r" b="b"/>
            <a:pathLst>
              <a:path w="10454431" h="1570732">
                <a:moveTo>
                  <a:pt x="10414992" y="1351954"/>
                </a:moveTo>
                <a:cubicBezTo>
                  <a:pt x="10429874" y="1351954"/>
                  <a:pt x="10440168" y="1354807"/>
                  <a:pt x="10445874" y="1360512"/>
                </a:cubicBezTo>
                <a:cubicBezTo>
                  <a:pt x="10451578" y="1366217"/>
                  <a:pt x="10454431" y="1377627"/>
                  <a:pt x="10454431" y="1394743"/>
                </a:cubicBezTo>
                <a:cubicBezTo>
                  <a:pt x="10454431" y="1412354"/>
                  <a:pt x="10451516" y="1424074"/>
                  <a:pt x="10445687" y="1429903"/>
                </a:cubicBezTo>
                <a:cubicBezTo>
                  <a:pt x="10439858" y="1435732"/>
                  <a:pt x="10429254" y="1438647"/>
                  <a:pt x="10413875" y="1438647"/>
                </a:cubicBezTo>
                <a:cubicBezTo>
                  <a:pt x="10398993" y="1438647"/>
                  <a:pt x="10388698" y="1435794"/>
                  <a:pt x="10382994" y="1430089"/>
                </a:cubicBezTo>
                <a:cubicBezTo>
                  <a:pt x="10377288" y="1424384"/>
                  <a:pt x="10374436" y="1412974"/>
                  <a:pt x="10374436" y="1395859"/>
                </a:cubicBezTo>
                <a:cubicBezTo>
                  <a:pt x="10374436" y="1378247"/>
                  <a:pt x="10377350" y="1366527"/>
                  <a:pt x="10383180" y="1360698"/>
                </a:cubicBezTo>
                <a:cubicBezTo>
                  <a:pt x="10389008" y="1354869"/>
                  <a:pt x="10399612" y="1351954"/>
                  <a:pt x="10414992" y="1351954"/>
                </a:cubicBezTo>
                <a:close/>
                <a:moveTo>
                  <a:pt x="7637412" y="1273448"/>
                </a:moveTo>
                <a:cubicBezTo>
                  <a:pt x="7620545" y="1273448"/>
                  <a:pt x="7605910" y="1274874"/>
                  <a:pt x="7593508" y="1277726"/>
                </a:cubicBezTo>
                <a:cubicBezTo>
                  <a:pt x="7581106" y="1280579"/>
                  <a:pt x="7570811" y="1284796"/>
                  <a:pt x="7562626" y="1290377"/>
                </a:cubicBezTo>
                <a:cubicBezTo>
                  <a:pt x="7554440" y="1295958"/>
                  <a:pt x="7548426" y="1302655"/>
                  <a:pt x="7544581" y="1310469"/>
                </a:cubicBezTo>
                <a:cubicBezTo>
                  <a:pt x="7540736" y="1318282"/>
                  <a:pt x="7538813" y="1327274"/>
                  <a:pt x="7538813" y="1337444"/>
                </a:cubicBezTo>
                <a:cubicBezTo>
                  <a:pt x="7538813" y="1354807"/>
                  <a:pt x="7544333" y="1368636"/>
                  <a:pt x="7555371" y="1378930"/>
                </a:cubicBezTo>
                <a:cubicBezTo>
                  <a:pt x="7566409" y="1389223"/>
                  <a:pt x="7581850" y="1394370"/>
                  <a:pt x="7601693" y="1394370"/>
                </a:cubicBezTo>
                <a:cubicBezTo>
                  <a:pt x="7617817" y="1394370"/>
                  <a:pt x="7632761" y="1390278"/>
                  <a:pt x="7646528" y="1382092"/>
                </a:cubicBezTo>
                <a:cubicBezTo>
                  <a:pt x="7660294" y="1373907"/>
                  <a:pt x="7674744" y="1361380"/>
                  <a:pt x="7689874" y="1344513"/>
                </a:cubicBezTo>
                <a:lnTo>
                  <a:pt x="7689874" y="1273448"/>
                </a:lnTo>
                <a:close/>
                <a:moveTo>
                  <a:pt x="6246762" y="1273448"/>
                </a:moveTo>
                <a:cubicBezTo>
                  <a:pt x="6229895" y="1273448"/>
                  <a:pt x="6215260" y="1274874"/>
                  <a:pt x="6202858" y="1277726"/>
                </a:cubicBezTo>
                <a:cubicBezTo>
                  <a:pt x="6190456" y="1280579"/>
                  <a:pt x="6180161" y="1284796"/>
                  <a:pt x="6171976" y="1290377"/>
                </a:cubicBezTo>
                <a:cubicBezTo>
                  <a:pt x="6163790" y="1295958"/>
                  <a:pt x="6157776" y="1302655"/>
                  <a:pt x="6153931" y="1310469"/>
                </a:cubicBezTo>
                <a:cubicBezTo>
                  <a:pt x="6150086" y="1318282"/>
                  <a:pt x="6148163" y="1327274"/>
                  <a:pt x="6148163" y="1337444"/>
                </a:cubicBezTo>
                <a:cubicBezTo>
                  <a:pt x="6148163" y="1354807"/>
                  <a:pt x="6153683" y="1368636"/>
                  <a:pt x="6164721" y="1378930"/>
                </a:cubicBezTo>
                <a:cubicBezTo>
                  <a:pt x="6175759" y="1389223"/>
                  <a:pt x="6191200" y="1394370"/>
                  <a:pt x="6211043" y="1394370"/>
                </a:cubicBezTo>
                <a:cubicBezTo>
                  <a:pt x="6227167" y="1394370"/>
                  <a:pt x="6242111" y="1390278"/>
                  <a:pt x="6255878" y="1382092"/>
                </a:cubicBezTo>
                <a:cubicBezTo>
                  <a:pt x="6269644" y="1373907"/>
                  <a:pt x="6284094" y="1361380"/>
                  <a:pt x="6299224" y="1344513"/>
                </a:cubicBezTo>
                <a:lnTo>
                  <a:pt x="6299224" y="1273448"/>
                </a:lnTo>
                <a:close/>
                <a:moveTo>
                  <a:pt x="3684537" y="1273448"/>
                </a:moveTo>
                <a:cubicBezTo>
                  <a:pt x="3667670" y="1273448"/>
                  <a:pt x="3653035" y="1274874"/>
                  <a:pt x="3640633" y="1277726"/>
                </a:cubicBezTo>
                <a:cubicBezTo>
                  <a:pt x="3628230" y="1280579"/>
                  <a:pt x="3617937" y="1284796"/>
                  <a:pt x="3609752" y="1290377"/>
                </a:cubicBezTo>
                <a:cubicBezTo>
                  <a:pt x="3601567" y="1295958"/>
                  <a:pt x="3595552" y="1302655"/>
                  <a:pt x="3591707" y="1310469"/>
                </a:cubicBezTo>
                <a:cubicBezTo>
                  <a:pt x="3587862" y="1318282"/>
                  <a:pt x="3585940" y="1327274"/>
                  <a:pt x="3585940" y="1337444"/>
                </a:cubicBezTo>
                <a:cubicBezTo>
                  <a:pt x="3585940" y="1354807"/>
                  <a:pt x="3591459" y="1368636"/>
                  <a:pt x="3602497" y="1378930"/>
                </a:cubicBezTo>
                <a:cubicBezTo>
                  <a:pt x="3613534" y="1389223"/>
                  <a:pt x="3628975" y="1394370"/>
                  <a:pt x="3648818" y="1394370"/>
                </a:cubicBezTo>
                <a:cubicBezTo>
                  <a:pt x="3664941" y="1394370"/>
                  <a:pt x="3679886" y="1390278"/>
                  <a:pt x="3693653" y="1382092"/>
                </a:cubicBezTo>
                <a:cubicBezTo>
                  <a:pt x="3707420" y="1373907"/>
                  <a:pt x="3721869" y="1361380"/>
                  <a:pt x="3736999" y="1344513"/>
                </a:cubicBezTo>
                <a:lnTo>
                  <a:pt x="3736999" y="1273448"/>
                </a:lnTo>
                <a:close/>
                <a:moveTo>
                  <a:pt x="4967032" y="1125736"/>
                </a:moveTo>
                <a:cubicBezTo>
                  <a:pt x="4948762" y="1125736"/>
                  <a:pt x="4933057" y="1128960"/>
                  <a:pt x="4919916" y="1135410"/>
                </a:cubicBezTo>
                <a:cubicBezTo>
                  <a:pt x="4906775" y="1141859"/>
                  <a:pt x="4895950" y="1150974"/>
                  <a:pt x="4887441" y="1162757"/>
                </a:cubicBezTo>
                <a:cubicBezTo>
                  <a:pt x="4878932" y="1174539"/>
                  <a:pt x="4872613" y="1188492"/>
                  <a:pt x="4868483" y="1204615"/>
                </a:cubicBezTo>
                <a:cubicBezTo>
                  <a:pt x="4864353" y="1220738"/>
                  <a:pt x="4862288" y="1238349"/>
                  <a:pt x="4862288" y="1257449"/>
                </a:cubicBezTo>
                <a:cubicBezTo>
                  <a:pt x="4862288" y="1275804"/>
                  <a:pt x="4863978" y="1293043"/>
                  <a:pt x="4867358" y="1309166"/>
                </a:cubicBezTo>
                <a:cubicBezTo>
                  <a:pt x="4870738" y="1325289"/>
                  <a:pt x="4876369" y="1339366"/>
                  <a:pt x="4884252" y="1351396"/>
                </a:cubicBezTo>
                <a:cubicBezTo>
                  <a:pt x="4892135" y="1363427"/>
                  <a:pt x="4902710" y="1372976"/>
                  <a:pt x="4915975" y="1380046"/>
                </a:cubicBezTo>
                <a:cubicBezTo>
                  <a:pt x="4929239" y="1387115"/>
                  <a:pt x="4945758" y="1390650"/>
                  <a:pt x="4965532" y="1390650"/>
                </a:cubicBezTo>
                <a:cubicBezTo>
                  <a:pt x="4983554" y="1390650"/>
                  <a:pt x="4999198" y="1387425"/>
                  <a:pt x="5012462" y="1380976"/>
                </a:cubicBezTo>
                <a:cubicBezTo>
                  <a:pt x="5025727" y="1374527"/>
                  <a:pt x="5036614" y="1365473"/>
                  <a:pt x="5045124" y="1353815"/>
                </a:cubicBezTo>
                <a:cubicBezTo>
                  <a:pt x="5053633" y="1342157"/>
                  <a:pt x="5059890" y="1328266"/>
                  <a:pt x="5063895" y="1312143"/>
                </a:cubicBezTo>
                <a:cubicBezTo>
                  <a:pt x="5067901" y="1296020"/>
                  <a:pt x="5069904" y="1278285"/>
                  <a:pt x="5069904" y="1258937"/>
                </a:cubicBezTo>
                <a:cubicBezTo>
                  <a:pt x="5069904" y="1240829"/>
                  <a:pt x="5068214" y="1223714"/>
                  <a:pt x="5064834" y="1207591"/>
                </a:cubicBezTo>
                <a:cubicBezTo>
                  <a:pt x="5061455" y="1191468"/>
                  <a:pt x="5055885" y="1177330"/>
                  <a:pt x="5048126" y="1165175"/>
                </a:cubicBezTo>
                <a:cubicBezTo>
                  <a:pt x="5040367" y="1153021"/>
                  <a:pt x="5029855" y="1143409"/>
                  <a:pt x="5016590" y="1136340"/>
                </a:cubicBezTo>
                <a:cubicBezTo>
                  <a:pt x="5003326" y="1129270"/>
                  <a:pt x="4986806" y="1125736"/>
                  <a:pt x="4967032" y="1125736"/>
                </a:cubicBezTo>
                <a:close/>
                <a:moveTo>
                  <a:pt x="604583" y="1125736"/>
                </a:moveTo>
                <a:cubicBezTo>
                  <a:pt x="586313" y="1125736"/>
                  <a:pt x="570608" y="1128960"/>
                  <a:pt x="557467" y="1135410"/>
                </a:cubicBezTo>
                <a:cubicBezTo>
                  <a:pt x="544326" y="1141859"/>
                  <a:pt x="533501" y="1150974"/>
                  <a:pt x="524992" y="1162757"/>
                </a:cubicBezTo>
                <a:cubicBezTo>
                  <a:pt x="516483" y="1174539"/>
                  <a:pt x="510163" y="1188492"/>
                  <a:pt x="506034" y="1204615"/>
                </a:cubicBezTo>
                <a:cubicBezTo>
                  <a:pt x="501904" y="1220738"/>
                  <a:pt x="499840" y="1238349"/>
                  <a:pt x="499840" y="1257449"/>
                </a:cubicBezTo>
                <a:cubicBezTo>
                  <a:pt x="499840" y="1275804"/>
                  <a:pt x="501530" y="1293043"/>
                  <a:pt x="504909" y="1309166"/>
                </a:cubicBezTo>
                <a:cubicBezTo>
                  <a:pt x="508289" y="1325289"/>
                  <a:pt x="513920" y="1339366"/>
                  <a:pt x="521804" y="1351396"/>
                </a:cubicBezTo>
                <a:cubicBezTo>
                  <a:pt x="529687" y="1363427"/>
                  <a:pt x="540261" y="1372976"/>
                  <a:pt x="553525" y="1380046"/>
                </a:cubicBezTo>
                <a:cubicBezTo>
                  <a:pt x="566790" y="1387115"/>
                  <a:pt x="583310" y="1390650"/>
                  <a:pt x="603083" y="1390650"/>
                </a:cubicBezTo>
                <a:cubicBezTo>
                  <a:pt x="621106" y="1390650"/>
                  <a:pt x="636749" y="1387425"/>
                  <a:pt x="650013" y="1380976"/>
                </a:cubicBezTo>
                <a:cubicBezTo>
                  <a:pt x="663278" y="1374527"/>
                  <a:pt x="674165" y="1365473"/>
                  <a:pt x="682674" y="1353815"/>
                </a:cubicBezTo>
                <a:cubicBezTo>
                  <a:pt x="691183" y="1342157"/>
                  <a:pt x="697441" y="1328266"/>
                  <a:pt x="701446" y="1312143"/>
                </a:cubicBezTo>
                <a:cubicBezTo>
                  <a:pt x="705452" y="1296020"/>
                  <a:pt x="707455" y="1278285"/>
                  <a:pt x="707455" y="1258937"/>
                </a:cubicBezTo>
                <a:cubicBezTo>
                  <a:pt x="707455" y="1240829"/>
                  <a:pt x="705765" y="1223714"/>
                  <a:pt x="702385" y="1207591"/>
                </a:cubicBezTo>
                <a:cubicBezTo>
                  <a:pt x="699006" y="1191468"/>
                  <a:pt x="693436" y="1177330"/>
                  <a:pt x="685677" y="1165175"/>
                </a:cubicBezTo>
                <a:cubicBezTo>
                  <a:pt x="677918" y="1153021"/>
                  <a:pt x="667406" y="1143409"/>
                  <a:pt x="654141" y="1136340"/>
                </a:cubicBezTo>
                <a:cubicBezTo>
                  <a:pt x="640877" y="1129270"/>
                  <a:pt x="624357" y="1125736"/>
                  <a:pt x="604583" y="1125736"/>
                </a:cubicBezTo>
                <a:close/>
                <a:moveTo>
                  <a:pt x="9519845" y="1122387"/>
                </a:moveTo>
                <a:cubicBezTo>
                  <a:pt x="9504621" y="1122387"/>
                  <a:pt x="9491269" y="1125240"/>
                  <a:pt x="9479789" y="1130945"/>
                </a:cubicBezTo>
                <a:cubicBezTo>
                  <a:pt x="9468309" y="1136650"/>
                  <a:pt x="9458700" y="1144215"/>
                  <a:pt x="9450962" y="1153641"/>
                </a:cubicBezTo>
                <a:cubicBezTo>
                  <a:pt x="9443224" y="1163067"/>
                  <a:pt x="9437235" y="1174043"/>
                  <a:pt x="9432992" y="1186569"/>
                </a:cubicBezTo>
                <a:cubicBezTo>
                  <a:pt x="9428751" y="1199096"/>
                  <a:pt x="9426379" y="1212180"/>
                  <a:pt x="9425879" y="1225823"/>
                </a:cubicBezTo>
                <a:lnTo>
                  <a:pt x="9608566" y="1225823"/>
                </a:lnTo>
                <a:cubicBezTo>
                  <a:pt x="9609311" y="1193576"/>
                  <a:pt x="9602134" y="1168276"/>
                  <a:pt x="9587039" y="1149920"/>
                </a:cubicBezTo>
                <a:cubicBezTo>
                  <a:pt x="9571942" y="1131565"/>
                  <a:pt x="9549545" y="1122387"/>
                  <a:pt x="9519845" y="1122387"/>
                </a:cubicBezTo>
                <a:close/>
                <a:moveTo>
                  <a:pt x="3300021" y="1122387"/>
                </a:moveTo>
                <a:cubicBezTo>
                  <a:pt x="3284797" y="1122387"/>
                  <a:pt x="3271445" y="1125240"/>
                  <a:pt x="3259965" y="1130945"/>
                </a:cubicBezTo>
                <a:cubicBezTo>
                  <a:pt x="3248485" y="1136650"/>
                  <a:pt x="3238877" y="1144215"/>
                  <a:pt x="3231139" y="1153641"/>
                </a:cubicBezTo>
                <a:cubicBezTo>
                  <a:pt x="3223401" y="1163067"/>
                  <a:pt x="3217411" y="1174043"/>
                  <a:pt x="3213169" y="1186569"/>
                </a:cubicBezTo>
                <a:cubicBezTo>
                  <a:pt x="3208927" y="1199096"/>
                  <a:pt x="3206556" y="1212180"/>
                  <a:pt x="3206056" y="1225823"/>
                </a:cubicBezTo>
                <a:lnTo>
                  <a:pt x="3388742" y="1225823"/>
                </a:lnTo>
                <a:cubicBezTo>
                  <a:pt x="3389487" y="1193576"/>
                  <a:pt x="3382311" y="1168276"/>
                  <a:pt x="3367215" y="1149920"/>
                </a:cubicBezTo>
                <a:cubicBezTo>
                  <a:pt x="3352119" y="1131565"/>
                  <a:pt x="3329721" y="1122387"/>
                  <a:pt x="3300021" y="1122387"/>
                </a:cubicBezTo>
                <a:close/>
                <a:moveTo>
                  <a:pt x="994971" y="1122387"/>
                </a:moveTo>
                <a:cubicBezTo>
                  <a:pt x="979748" y="1122387"/>
                  <a:pt x="966396" y="1125240"/>
                  <a:pt x="954915" y="1130945"/>
                </a:cubicBezTo>
                <a:cubicBezTo>
                  <a:pt x="943436" y="1136650"/>
                  <a:pt x="933826" y="1144215"/>
                  <a:pt x="926088" y="1153641"/>
                </a:cubicBezTo>
                <a:cubicBezTo>
                  <a:pt x="918350" y="1163067"/>
                  <a:pt x="912361" y="1174043"/>
                  <a:pt x="908119" y="1186569"/>
                </a:cubicBezTo>
                <a:cubicBezTo>
                  <a:pt x="903877" y="1199096"/>
                  <a:pt x="901506" y="1212180"/>
                  <a:pt x="901006" y="1225823"/>
                </a:cubicBezTo>
                <a:lnTo>
                  <a:pt x="1083692" y="1225823"/>
                </a:lnTo>
                <a:cubicBezTo>
                  <a:pt x="1084436" y="1193576"/>
                  <a:pt x="1077260" y="1168276"/>
                  <a:pt x="1062164" y="1149920"/>
                </a:cubicBezTo>
                <a:cubicBezTo>
                  <a:pt x="1047069" y="1131565"/>
                  <a:pt x="1024671" y="1122387"/>
                  <a:pt x="994971" y="1122387"/>
                </a:cubicBezTo>
                <a:close/>
                <a:moveTo>
                  <a:pt x="8189713" y="1079599"/>
                </a:moveTo>
                <a:cubicBezTo>
                  <a:pt x="8197154" y="1079599"/>
                  <a:pt x="8202984" y="1079785"/>
                  <a:pt x="8207200" y="1080157"/>
                </a:cubicBezTo>
                <a:cubicBezTo>
                  <a:pt x="8211417" y="1080529"/>
                  <a:pt x="8214766" y="1081211"/>
                  <a:pt x="8217246" y="1082203"/>
                </a:cubicBezTo>
                <a:cubicBezTo>
                  <a:pt x="8219727" y="1083196"/>
                  <a:pt x="8221525" y="1084622"/>
                  <a:pt x="8222641" y="1086482"/>
                </a:cubicBezTo>
                <a:cubicBezTo>
                  <a:pt x="8223757" y="1088343"/>
                  <a:pt x="8224936" y="1090885"/>
                  <a:pt x="8226176" y="1094110"/>
                </a:cubicBezTo>
                <a:lnTo>
                  <a:pt x="8321798" y="1362745"/>
                </a:lnTo>
                <a:lnTo>
                  <a:pt x="8322914" y="1362745"/>
                </a:lnTo>
                <a:lnTo>
                  <a:pt x="8415188" y="1092621"/>
                </a:lnTo>
                <a:cubicBezTo>
                  <a:pt x="8416676" y="1087909"/>
                  <a:pt x="8418475" y="1084870"/>
                  <a:pt x="8420583" y="1083506"/>
                </a:cubicBezTo>
                <a:cubicBezTo>
                  <a:pt x="8422691" y="1082141"/>
                  <a:pt x="8425854" y="1081149"/>
                  <a:pt x="8430070" y="1080529"/>
                </a:cubicBezTo>
                <a:cubicBezTo>
                  <a:pt x="8434288" y="1079909"/>
                  <a:pt x="8440365" y="1079599"/>
                  <a:pt x="8448302" y="1079599"/>
                </a:cubicBezTo>
                <a:cubicBezTo>
                  <a:pt x="8455247" y="1079599"/>
                  <a:pt x="8460952" y="1079909"/>
                  <a:pt x="8465417" y="1080529"/>
                </a:cubicBezTo>
                <a:cubicBezTo>
                  <a:pt x="8469882" y="1081149"/>
                  <a:pt x="8473169" y="1082327"/>
                  <a:pt x="8475277" y="1084064"/>
                </a:cubicBezTo>
                <a:cubicBezTo>
                  <a:pt x="8477386" y="1085800"/>
                  <a:pt x="8478440" y="1088157"/>
                  <a:pt x="8478440" y="1091133"/>
                </a:cubicBezTo>
                <a:cubicBezTo>
                  <a:pt x="8478440" y="1094110"/>
                  <a:pt x="8477695" y="1097830"/>
                  <a:pt x="8476207" y="1102295"/>
                </a:cubicBezTo>
                <a:lnTo>
                  <a:pt x="8356028" y="1435298"/>
                </a:lnTo>
                <a:lnTo>
                  <a:pt x="8311380" y="1558453"/>
                </a:lnTo>
                <a:cubicBezTo>
                  <a:pt x="8309892" y="1562422"/>
                  <a:pt x="8306109" y="1565461"/>
                  <a:pt x="8300032" y="1567569"/>
                </a:cubicBezTo>
                <a:cubicBezTo>
                  <a:pt x="8293955" y="1569678"/>
                  <a:pt x="8284715" y="1570732"/>
                  <a:pt x="8272313" y="1570732"/>
                </a:cubicBezTo>
                <a:cubicBezTo>
                  <a:pt x="8265864" y="1570732"/>
                  <a:pt x="8260655" y="1570422"/>
                  <a:pt x="8256686" y="1569802"/>
                </a:cubicBezTo>
                <a:cubicBezTo>
                  <a:pt x="8252717" y="1569181"/>
                  <a:pt x="8249679" y="1568127"/>
                  <a:pt x="8247570" y="1566639"/>
                </a:cubicBezTo>
                <a:cubicBezTo>
                  <a:pt x="8245462" y="1565151"/>
                  <a:pt x="8244283" y="1563166"/>
                  <a:pt x="8244035" y="1560686"/>
                </a:cubicBezTo>
                <a:cubicBezTo>
                  <a:pt x="8243788" y="1558205"/>
                  <a:pt x="8244407" y="1555229"/>
                  <a:pt x="8245896" y="1551756"/>
                </a:cubicBezTo>
                <a:lnTo>
                  <a:pt x="8292032" y="1435298"/>
                </a:lnTo>
                <a:cubicBezTo>
                  <a:pt x="8289800" y="1434306"/>
                  <a:pt x="8287692" y="1432694"/>
                  <a:pt x="8285707" y="1430461"/>
                </a:cubicBezTo>
                <a:cubicBezTo>
                  <a:pt x="8283723" y="1428229"/>
                  <a:pt x="8282358" y="1425872"/>
                  <a:pt x="8281614" y="1423392"/>
                </a:cubicBezTo>
                <a:lnTo>
                  <a:pt x="8162180" y="1103411"/>
                </a:lnTo>
                <a:cubicBezTo>
                  <a:pt x="8160196" y="1098203"/>
                  <a:pt x="8159203" y="1094110"/>
                  <a:pt x="8159203" y="1091133"/>
                </a:cubicBezTo>
                <a:cubicBezTo>
                  <a:pt x="8159203" y="1088157"/>
                  <a:pt x="8160196" y="1085800"/>
                  <a:pt x="8162180" y="1084064"/>
                </a:cubicBezTo>
                <a:cubicBezTo>
                  <a:pt x="8164165" y="1082327"/>
                  <a:pt x="8167389" y="1081149"/>
                  <a:pt x="8171854" y="1080529"/>
                </a:cubicBezTo>
                <a:cubicBezTo>
                  <a:pt x="8176318" y="1079909"/>
                  <a:pt x="8182272" y="1079599"/>
                  <a:pt x="8189713" y="1079599"/>
                </a:cubicBezTo>
                <a:close/>
                <a:moveTo>
                  <a:pt x="5251176" y="1079599"/>
                </a:moveTo>
                <a:cubicBezTo>
                  <a:pt x="5257129" y="1079599"/>
                  <a:pt x="5262091" y="1079785"/>
                  <a:pt x="5266059" y="1080157"/>
                </a:cubicBezTo>
                <a:cubicBezTo>
                  <a:pt x="5270028" y="1080529"/>
                  <a:pt x="5273191" y="1081273"/>
                  <a:pt x="5275547" y="1082390"/>
                </a:cubicBezTo>
                <a:cubicBezTo>
                  <a:pt x="5277904" y="1083506"/>
                  <a:pt x="5279578" y="1084746"/>
                  <a:pt x="5280570" y="1086110"/>
                </a:cubicBezTo>
                <a:cubicBezTo>
                  <a:pt x="5281563" y="1087475"/>
                  <a:pt x="5282058" y="1089149"/>
                  <a:pt x="5282058" y="1091133"/>
                </a:cubicBezTo>
                <a:lnTo>
                  <a:pt x="5282058" y="1286098"/>
                </a:lnTo>
                <a:cubicBezTo>
                  <a:pt x="5282058" y="1305694"/>
                  <a:pt x="5283485" y="1321383"/>
                  <a:pt x="5286337" y="1333165"/>
                </a:cubicBezTo>
                <a:cubicBezTo>
                  <a:pt x="5289190" y="1344947"/>
                  <a:pt x="5293531" y="1354993"/>
                  <a:pt x="5299359" y="1363303"/>
                </a:cubicBezTo>
                <a:cubicBezTo>
                  <a:pt x="5305189" y="1371612"/>
                  <a:pt x="5312568" y="1378061"/>
                  <a:pt x="5321498" y="1382650"/>
                </a:cubicBezTo>
                <a:cubicBezTo>
                  <a:pt x="5330427" y="1387239"/>
                  <a:pt x="5340845" y="1389534"/>
                  <a:pt x="5352752" y="1389534"/>
                </a:cubicBezTo>
                <a:cubicBezTo>
                  <a:pt x="5368131" y="1389534"/>
                  <a:pt x="5383447" y="1384076"/>
                  <a:pt x="5398703" y="1373162"/>
                </a:cubicBezTo>
                <a:cubicBezTo>
                  <a:pt x="5413957" y="1362248"/>
                  <a:pt x="5430142" y="1346249"/>
                  <a:pt x="5447257" y="1325165"/>
                </a:cubicBezTo>
                <a:lnTo>
                  <a:pt x="5447257" y="1091133"/>
                </a:lnTo>
                <a:cubicBezTo>
                  <a:pt x="5447257" y="1089149"/>
                  <a:pt x="5447692" y="1087475"/>
                  <a:pt x="5448560" y="1086110"/>
                </a:cubicBezTo>
                <a:cubicBezTo>
                  <a:pt x="5449428" y="1084746"/>
                  <a:pt x="5451102" y="1083506"/>
                  <a:pt x="5453583" y="1082390"/>
                </a:cubicBezTo>
                <a:cubicBezTo>
                  <a:pt x="5456063" y="1081273"/>
                  <a:pt x="5459226" y="1080529"/>
                  <a:pt x="5463070" y="1080157"/>
                </a:cubicBezTo>
                <a:cubicBezTo>
                  <a:pt x="5466915" y="1079785"/>
                  <a:pt x="5471938" y="1079599"/>
                  <a:pt x="5478139" y="1079599"/>
                </a:cubicBezTo>
                <a:cubicBezTo>
                  <a:pt x="5484092" y="1079599"/>
                  <a:pt x="5489054" y="1079785"/>
                  <a:pt x="5493022" y="1080157"/>
                </a:cubicBezTo>
                <a:cubicBezTo>
                  <a:pt x="5496991" y="1080529"/>
                  <a:pt x="5500091" y="1081273"/>
                  <a:pt x="5502324" y="1082390"/>
                </a:cubicBezTo>
                <a:cubicBezTo>
                  <a:pt x="5504556" y="1083506"/>
                  <a:pt x="5506231" y="1084746"/>
                  <a:pt x="5507347" y="1086110"/>
                </a:cubicBezTo>
                <a:cubicBezTo>
                  <a:pt x="5508463" y="1087475"/>
                  <a:pt x="5509021" y="1089149"/>
                  <a:pt x="5509021" y="1091133"/>
                </a:cubicBezTo>
                <a:lnTo>
                  <a:pt x="5509021" y="1425996"/>
                </a:lnTo>
                <a:cubicBezTo>
                  <a:pt x="5509021" y="1427981"/>
                  <a:pt x="5508587" y="1429655"/>
                  <a:pt x="5507719" y="1431019"/>
                </a:cubicBezTo>
                <a:cubicBezTo>
                  <a:pt x="5506851" y="1432384"/>
                  <a:pt x="5505301" y="1433562"/>
                  <a:pt x="5503068" y="1434554"/>
                </a:cubicBezTo>
                <a:cubicBezTo>
                  <a:pt x="5500835" y="1435546"/>
                  <a:pt x="5497921" y="1436290"/>
                  <a:pt x="5494324" y="1436786"/>
                </a:cubicBezTo>
                <a:cubicBezTo>
                  <a:pt x="5490728" y="1437283"/>
                  <a:pt x="5486325" y="1437531"/>
                  <a:pt x="5481116" y="1437531"/>
                </a:cubicBezTo>
                <a:cubicBezTo>
                  <a:pt x="5475411" y="1437531"/>
                  <a:pt x="5470760" y="1437283"/>
                  <a:pt x="5467163" y="1436786"/>
                </a:cubicBezTo>
                <a:cubicBezTo>
                  <a:pt x="5463567" y="1436290"/>
                  <a:pt x="5460714" y="1435546"/>
                  <a:pt x="5458606" y="1434554"/>
                </a:cubicBezTo>
                <a:cubicBezTo>
                  <a:pt x="5456498" y="1433562"/>
                  <a:pt x="5455071" y="1432384"/>
                  <a:pt x="5454327" y="1431019"/>
                </a:cubicBezTo>
                <a:cubicBezTo>
                  <a:pt x="5453583" y="1429655"/>
                  <a:pt x="5453210" y="1427981"/>
                  <a:pt x="5453210" y="1425996"/>
                </a:cubicBezTo>
                <a:lnTo>
                  <a:pt x="5453210" y="1381720"/>
                </a:lnTo>
                <a:cubicBezTo>
                  <a:pt x="5434111" y="1402804"/>
                  <a:pt x="5415259" y="1418183"/>
                  <a:pt x="5396656" y="1427857"/>
                </a:cubicBezTo>
                <a:cubicBezTo>
                  <a:pt x="5378053" y="1437531"/>
                  <a:pt x="5359201" y="1442368"/>
                  <a:pt x="5340101" y="1442368"/>
                </a:cubicBezTo>
                <a:cubicBezTo>
                  <a:pt x="5317777" y="1442368"/>
                  <a:pt x="5298987" y="1438647"/>
                  <a:pt x="5283732" y="1431205"/>
                </a:cubicBezTo>
                <a:cubicBezTo>
                  <a:pt x="5268478" y="1423764"/>
                  <a:pt x="5256138" y="1413656"/>
                  <a:pt x="5246711" y="1400882"/>
                </a:cubicBezTo>
                <a:cubicBezTo>
                  <a:pt x="5237286" y="1388107"/>
                  <a:pt x="5230526" y="1373224"/>
                  <a:pt x="5226434" y="1356233"/>
                </a:cubicBezTo>
                <a:cubicBezTo>
                  <a:pt x="5222341" y="1339242"/>
                  <a:pt x="5220295" y="1318592"/>
                  <a:pt x="5220295" y="1294284"/>
                </a:cubicBezTo>
                <a:lnTo>
                  <a:pt x="5220295" y="1091133"/>
                </a:lnTo>
                <a:cubicBezTo>
                  <a:pt x="5220295" y="1089149"/>
                  <a:pt x="5220729" y="1087475"/>
                  <a:pt x="5221597" y="1086110"/>
                </a:cubicBezTo>
                <a:cubicBezTo>
                  <a:pt x="5222465" y="1084746"/>
                  <a:pt x="5224140" y="1083506"/>
                  <a:pt x="5226620" y="1082390"/>
                </a:cubicBezTo>
                <a:cubicBezTo>
                  <a:pt x="5229100" y="1081273"/>
                  <a:pt x="5232325" y="1080529"/>
                  <a:pt x="5236294" y="1080157"/>
                </a:cubicBezTo>
                <a:cubicBezTo>
                  <a:pt x="5240263" y="1079785"/>
                  <a:pt x="5245223" y="1079599"/>
                  <a:pt x="5251176" y="1079599"/>
                </a:cubicBezTo>
                <a:close/>
                <a:moveTo>
                  <a:pt x="4474964" y="1079599"/>
                </a:moveTo>
                <a:cubicBezTo>
                  <a:pt x="4482405" y="1079599"/>
                  <a:pt x="4488234" y="1079785"/>
                  <a:pt x="4492451" y="1080157"/>
                </a:cubicBezTo>
                <a:cubicBezTo>
                  <a:pt x="4496668" y="1080529"/>
                  <a:pt x="4500016" y="1081211"/>
                  <a:pt x="4502497" y="1082203"/>
                </a:cubicBezTo>
                <a:cubicBezTo>
                  <a:pt x="4504978" y="1083196"/>
                  <a:pt x="4506776" y="1084622"/>
                  <a:pt x="4507892" y="1086482"/>
                </a:cubicBezTo>
                <a:cubicBezTo>
                  <a:pt x="4509008" y="1088343"/>
                  <a:pt x="4510186" y="1090885"/>
                  <a:pt x="4511426" y="1094110"/>
                </a:cubicBezTo>
                <a:lnTo>
                  <a:pt x="4607048" y="1362745"/>
                </a:lnTo>
                <a:lnTo>
                  <a:pt x="4608165" y="1362745"/>
                </a:lnTo>
                <a:lnTo>
                  <a:pt x="4700438" y="1092621"/>
                </a:lnTo>
                <a:cubicBezTo>
                  <a:pt x="4701926" y="1087909"/>
                  <a:pt x="4703725" y="1084870"/>
                  <a:pt x="4705833" y="1083506"/>
                </a:cubicBezTo>
                <a:cubicBezTo>
                  <a:pt x="4707941" y="1082141"/>
                  <a:pt x="4711104" y="1081149"/>
                  <a:pt x="4715321" y="1080529"/>
                </a:cubicBezTo>
                <a:cubicBezTo>
                  <a:pt x="4719538" y="1079909"/>
                  <a:pt x="4725615" y="1079599"/>
                  <a:pt x="4733552" y="1079599"/>
                </a:cubicBezTo>
                <a:cubicBezTo>
                  <a:pt x="4740498" y="1079599"/>
                  <a:pt x="4746202" y="1079909"/>
                  <a:pt x="4750667" y="1080529"/>
                </a:cubicBezTo>
                <a:cubicBezTo>
                  <a:pt x="4755132" y="1081149"/>
                  <a:pt x="4758419" y="1082327"/>
                  <a:pt x="4760527" y="1084064"/>
                </a:cubicBezTo>
                <a:cubicBezTo>
                  <a:pt x="4762636" y="1085800"/>
                  <a:pt x="4763690" y="1088157"/>
                  <a:pt x="4763690" y="1091133"/>
                </a:cubicBezTo>
                <a:cubicBezTo>
                  <a:pt x="4763690" y="1094110"/>
                  <a:pt x="4762946" y="1097830"/>
                  <a:pt x="4761458" y="1102295"/>
                </a:cubicBezTo>
                <a:lnTo>
                  <a:pt x="4641279" y="1435298"/>
                </a:lnTo>
                <a:lnTo>
                  <a:pt x="4596631" y="1558453"/>
                </a:lnTo>
                <a:cubicBezTo>
                  <a:pt x="4595142" y="1562422"/>
                  <a:pt x="4591360" y="1565461"/>
                  <a:pt x="4585282" y="1567569"/>
                </a:cubicBezTo>
                <a:cubicBezTo>
                  <a:pt x="4579205" y="1569678"/>
                  <a:pt x="4569965" y="1570732"/>
                  <a:pt x="4557563" y="1570732"/>
                </a:cubicBezTo>
                <a:cubicBezTo>
                  <a:pt x="4551114" y="1570732"/>
                  <a:pt x="4545905" y="1570422"/>
                  <a:pt x="4541936" y="1569802"/>
                </a:cubicBezTo>
                <a:cubicBezTo>
                  <a:pt x="4537968" y="1569181"/>
                  <a:pt x="4534929" y="1568127"/>
                  <a:pt x="4532820" y="1566639"/>
                </a:cubicBezTo>
                <a:cubicBezTo>
                  <a:pt x="4530712" y="1565151"/>
                  <a:pt x="4529534" y="1563166"/>
                  <a:pt x="4529286" y="1560686"/>
                </a:cubicBezTo>
                <a:cubicBezTo>
                  <a:pt x="4529038" y="1558205"/>
                  <a:pt x="4529658" y="1555229"/>
                  <a:pt x="4531146" y="1551756"/>
                </a:cubicBezTo>
                <a:lnTo>
                  <a:pt x="4577283" y="1435298"/>
                </a:lnTo>
                <a:cubicBezTo>
                  <a:pt x="4575050" y="1434306"/>
                  <a:pt x="4572942" y="1432694"/>
                  <a:pt x="4570958" y="1430461"/>
                </a:cubicBezTo>
                <a:cubicBezTo>
                  <a:pt x="4568973" y="1428229"/>
                  <a:pt x="4567609" y="1425872"/>
                  <a:pt x="4566865" y="1423392"/>
                </a:cubicBezTo>
                <a:lnTo>
                  <a:pt x="4447430" y="1103411"/>
                </a:lnTo>
                <a:cubicBezTo>
                  <a:pt x="4445446" y="1098203"/>
                  <a:pt x="4444454" y="1094110"/>
                  <a:pt x="4444454" y="1091133"/>
                </a:cubicBezTo>
                <a:cubicBezTo>
                  <a:pt x="4444454" y="1088157"/>
                  <a:pt x="4445446" y="1085800"/>
                  <a:pt x="4447430" y="1084064"/>
                </a:cubicBezTo>
                <a:cubicBezTo>
                  <a:pt x="4449415" y="1082327"/>
                  <a:pt x="4452639" y="1081149"/>
                  <a:pt x="4457104" y="1080529"/>
                </a:cubicBezTo>
                <a:cubicBezTo>
                  <a:pt x="4461569" y="1079909"/>
                  <a:pt x="4467522" y="1079599"/>
                  <a:pt x="4474964" y="1079599"/>
                </a:cubicBezTo>
                <a:close/>
                <a:moveTo>
                  <a:pt x="5926484" y="1074762"/>
                </a:moveTo>
                <a:cubicBezTo>
                  <a:pt x="5937150" y="1074762"/>
                  <a:pt x="5947506" y="1075754"/>
                  <a:pt x="5957552" y="1077739"/>
                </a:cubicBezTo>
                <a:cubicBezTo>
                  <a:pt x="5967598" y="1079723"/>
                  <a:pt x="5976838" y="1082327"/>
                  <a:pt x="5985271" y="1085552"/>
                </a:cubicBezTo>
                <a:cubicBezTo>
                  <a:pt x="5993705" y="1088777"/>
                  <a:pt x="6001208" y="1092497"/>
                  <a:pt x="6007781" y="1096714"/>
                </a:cubicBezTo>
                <a:cubicBezTo>
                  <a:pt x="6014355" y="1100931"/>
                  <a:pt x="6019129" y="1104528"/>
                  <a:pt x="6022106" y="1107504"/>
                </a:cubicBezTo>
                <a:cubicBezTo>
                  <a:pt x="6025083" y="1110481"/>
                  <a:pt x="6027129" y="1112837"/>
                  <a:pt x="6028245" y="1114574"/>
                </a:cubicBezTo>
                <a:cubicBezTo>
                  <a:pt x="6029361" y="1116310"/>
                  <a:pt x="6030292" y="1118356"/>
                  <a:pt x="6031036" y="1120713"/>
                </a:cubicBezTo>
                <a:cubicBezTo>
                  <a:pt x="6031780" y="1123069"/>
                  <a:pt x="6032276" y="1125736"/>
                  <a:pt x="6032524" y="1128712"/>
                </a:cubicBezTo>
                <a:cubicBezTo>
                  <a:pt x="6032772" y="1131689"/>
                  <a:pt x="6032896" y="1135410"/>
                  <a:pt x="6032896" y="1139874"/>
                </a:cubicBezTo>
                <a:cubicBezTo>
                  <a:pt x="6032896" y="1149548"/>
                  <a:pt x="6031780" y="1156308"/>
                  <a:pt x="6029547" y="1160152"/>
                </a:cubicBezTo>
                <a:cubicBezTo>
                  <a:pt x="6027315" y="1163997"/>
                  <a:pt x="6024587" y="1165919"/>
                  <a:pt x="6021362" y="1165919"/>
                </a:cubicBezTo>
                <a:cubicBezTo>
                  <a:pt x="6017641" y="1165919"/>
                  <a:pt x="6013362" y="1163873"/>
                  <a:pt x="6008525" y="1159780"/>
                </a:cubicBezTo>
                <a:cubicBezTo>
                  <a:pt x="6003689" y="1155687"/>
                  <a:pt x="5997549" y="1151160"/>
                  <a:pt x="5990108" y="1146200"/>
                </a:cubicBezTo>
                <a:cubicBezTo>
                  <a:pt x="5982667" y="1141239"/>
                  <a:pt x="5973675" y="1136712"/>
                  <a:pt x="5963133" y="1132619"/>
                </a:cubicBezTo>
                <a:cubicBezTo>
                  <a:pt x="5952591" y="1128526"/>
                  <a:pt x="5940127" y="1126480"/>
                  <a:pt x="5925740" y="1126480"/>
                </a:cubicBezTo>
                <a:cubicBezTo>
                  <a:pt x="5896222" y="1126480"/>
                  <a:pt x="5873588" y="1137828"/>
                  <a:pt x="5857837" y="1160524"/>
                </a:cubicBezTo>
                <a:cubicBezTo>
                  <a:pt x="5842086" y="1183221"/>
                  <a:pt x="5834210" y="1216149"/>
                  <a:pt x="5834210" y="1259309"/>
                </a:cubicBezTo>
                <a:cubicBezTo>
                  <a:pt x="5834210" y="1280889"/>
                  <a:pt x="5836257" y="1299803"/>
                  <a:pt x="5840350" y="1316050"/>
                </a:cubicBezTo>
                <a:cubicBezTo>
                  <a:pt x="5844442" y="1332297"/>
                  <a:pt x="5850458" y="1345877"/>
                  <a:pt x="5858395" y="1356791"/>
                </a:cubicBezTo>
                <a:cubicBezTo>
                  <a:pt x="5866333" y="1367705"/>
                  <a:pt x="5876068" y="1375829"/>
                  <a:pt x="5887603" y="1381162"/>
                </a:cubicBezTo>
                <a:cubicBezTo>
                  <a:pt x="5899137" y="1386495"/>
                  <a:pt x="5912345" y="1389161"/>
                  <a:pt x="5927228" y="1389161"/>
                </a:cubicBezTo>
                <a:cubicBezTo>
                  <a:pt x="5941367" y="1389161"/>
                  <a:pt x="5953769" y="1386929"/>
                  <a:pt x="5964435" y="1382464"/>
                </a:cubicBezTo>
                <a:cubicBezTo>
                  <a:pt x="5975101" y="1377999"/>
                  <a:pt x="5984341" y="1373100"/>
                  <a:pt x="5992154" y="1367767"/>
                </a:cubicBezTo>
                <a:cubicBezTo>
                  <a:pt x="5999968" y="1362434"/>
                  <a:pt x="6006541" y="1357597"/>
                  <a:pt x="6011874" y="1353257"/>
                </a:cubicBezTo>
                <a:cubicBezTo>
                  <a:pt x="6017207" y="1348916"/>
                  <a:pt x="6021362" y="1346745"/>
                  <a:pt x="6024338" y="1346745"/>
                </a:cubicBezTo>
                <a:cubicBezTo>
                  <a:pt x="6026075" y="1346745"/>
                  <a:pt x="6027563" y="1347242"/>
                  <a:pt x="6028803" y="1348234"/>
                </a:cubicBezTo>
                <a:cubicBezTo>
                  <a:pt x="6030044" y="1349226"/>
                  <a:pt x="6031098" y="1350900"/>
                  <a:pt x="6031966" y="1353257"/>
                </a:cubicBezTo>
                <a:cubicBezTo>
                  <a:pt x="6032834" y="1355613"/>
                  <a:pt x="6033454" y="1358590"/>
                  <a:pt x="6033826" y="1362186"/>
                </a:cubicBezTo>
                <a:cubicBezTo>
                  <a:pt x="6034198" y="1365783"/>
                  <a:pt x="6034384" y="1370062"/>
                  <a:pt x="6034384" y="1375023"/>
                </a:cubicBezTo>
                <a:cubicBezTo>
                  <a:pt x="6034384" y="1379240"/>
                  <a:pt x="6034260" y="1382898"/>
                  <a:pt x="6034012" y="1385999"/>
                </a:cubicBezTo>
                <a:cubicBezTo>
                  <a:pt x="6033765" y="1389099"/>
                  <a:pt x="6033330" y="1391704"/>
                  <a:pt x="6032710" y="1393812"/>
                </a:cubicBezTo>
                <a:cubicBezTo>
                  <a:pt x="6032090" y="1395921"/>
                  <a:pt x="6031346" y="1397781"/>
                  <a:pt x="6030478" y="1399393"/>
                </a:cubicBezTo>
                <a:cubicBezTo>
                  <a:pt x="6029610" y="1401006"/>
                  <a:pt x="6027625" y="1403362"/>
                  <a:pt x="6024524" y="1406463"/>
                </a:cubicBezTo>
                <a:cubicBezTo>
                  <a:pt x="6021424" y="1409563"/>
                  <a:pt x="6016153" y="1413408"/>
                  <a:pt x="6008711" y="1417997"/>
                </a:cubicBezTo>
                <a:cubicBezTo>
                  <a:pt x="6001270" y="1422586"/>
                  <a:pt x="5992898" y="1426679"/>
                  <a:pt x="5983597" y="1430275"/>
                </a:cubicBezTo>
                <a:cubicBezTo>
                  <a:pt x="5974295" y="1433872"/>
                  <a:pt x="5964187" y="1436786"/>
                  <a:pt x="5953273" y="1439019"/>
                </a:cubicBezTo>
                <a:cubicBezTo>
                  <a:pt x="5942359" y="1441251"/>
                  <a:pt x="5931073" y="1442368"/>
                  <a:pt x="5919415" y="1442368"/>
                </a:cubicBezTo>
                <a:cubicBezTo>
                  <a:pt x="5895354" y="1442368"/>
                  <a:pt x="5874022" y="1438399"/>
                  <a:pt x="5855419" y="1430461"/>
                </a:cubicBezTo>
                <a:cubicBezTo>
                  <a:pt x="5836815" y="1422524"/>
                  <a:pt x="5821250" y="1410928"/>
                  <a:pt x="5808724" y="1395673"/>
                </a:cubicBezTo>
                <a:cubicBezTo>
                  <a:pt x="5796198" y="1380418"/>
                  <a:pt x="5786648" y="1361690"/>
                  <a:pt x="5780074" y="1339490"/>
                </a:cubicBezTo>
                <a:cubicBezTo>
                  <a:pt x="5773501" y="1317290"/>
                  <a:pt x="5770214" y="1291679"/>
                  <a:pt x="5770214" y="1262658"/>
                </a:cubicBezTo>
                <a:cubicBezTo>
                  <a:pt x="5770214" y="1229667"/>
                  <a:pt x="5774246" y="1201328"/>
                  <a:pt x="5782307" y="1177640"/>
                </a:cubicBezTo>
                <a:cubicBezTo>
                  <a:pt x="5790368" y="1153951"/>
                  <a:pt x="5801407" y="1134541"/>
                  <a:pt x="5815421" y="1119411"/>
                </a:cubicBezTo>
                <a:cubicBezTo>
                  <a:pt x="5829436" y="1104280"/>
                  <a:pt x="5845931" y="1093056"/>
                  <a:pt x="5864906" y="1085738"/>
                </a:cubicBezTo>
                <a:cubicBezTo>
                  <a:pt x="5883882" y="1078421"/>
                  <a:pt x="5904408" y="1074762"/>
                  <a:pt x="5926484" y="1074762"/>
                </a:cubicBezTo>
                <a:close/>
                <a:moveTo>
                  <a:pt x="9929663" y="1074390"/>
                </a:moveTo>
                <a:cubicBezTo>
                  <a:pt x="9943553" y="1074390"/>
                  <a:pt x="9956017" y="1076002"/>
                  <a:pt x="9967056" y="1079227"/>
                </a:cubicBezTo>
                <a:cubicBezTo>
                  <a:pt x="9978094" y="1082452"/>
                  <a:pt x="9987829" y="1086978"/>
                  <a:pt x="9996264" y="1092807"/>
                </a:cubicBezTo>
                <a:cubicBezTo>
                  <a:pt x="10004697" y="1098637"/>
                  <a:pt x="10011891" y="1105582"/>
                  <a:pt x="10017844" y="1113643"/>
                </a:cubicBezTo>
                <a:cubicBezTo>
                  <a:pt x="10023797" y="1121705"/>
                  <a:pt x="10028757" y="1130697"/>
                  <a:pt x="10032727" y="1140619"/>
                </a:cubicBezTo>
                <a:cubicBezTo>
                  <a:pt x="10043889" y="1128464"/>
                  <a:pt x="10054493" y="1118170"/>
                  <a:pt x="10064539" y="1109737"/>
                </a:cubicBezTo>
                <a:cubicBezTo>
                  <a:pt x="10074585" y="1101303"/>
                  <a:pt x="10084258" y="1094482"/>
                  <a:pt x="10093560" y="1089273"/>
                </a:cubicBezTo>
                <a:cubicBezTo>
                  <a:pt x="10102862" y="1084064"/>
                  <a:pt x="10111915" y="1080281"/>
                  <a:pt x="10120721" y="1077925"/>
                </a:cubicBezTo>
                <a:cubicBezTo>
                  <a:pt x="10129527" y="1075568"/>
                  <a:pt x="10138395" y="1074390"/>
                  <a:pt x="10147324" y="1074390"/>
                </a:cubicBezTo>
                <a:cubicBezTo>
                  <a:pt x="10168904" y="1074390"/>
                  <a:pt x="10187011" y="1078173"/>
                  <a:pt x="10201647" y="1085738"/>
                </a:cubicBezTo>
                <a:cubicBezTo>
                  <a:pt x="10216281" y="1093304"/>
                  <a:pt x="10228125" y="1103411"/>
                  <a:pt x="10237179" y="1116062"/>
                </a:cubicBezTo>
                <a:cubicBezTo>
                  <a:pt x="10246232" y="1128712"/>
                  <a:pt x="10252682" y="1143533"/>
                  <a:pt x="10256527" y="1160524"/>
                </a:cubicBezTo>
                <a:cubicBezTo>
                  <a:pt x="10260371" y="1177516"/>
                  <a:pt x="10262294" y="1195437"/>
                  <a:pt x="10262294" y="1214288"/>
                </a:cubicBezTo>
                <a:lnTo>
                  <a:pt x="10262294" y="1425996"/>
                </a:lnTo>
                <a:cubicBezTo>
                  <a:pt x="10262294" y="1427981"/>
                  <a:pt x="10261798" y="1429655"/>
                  <a:pt x="10260806" y="1431019"/>
                </a:cubicBezTo>
                <a:cubicBezTo>
                  <a:pt x="10259813" y="1432384"/>
                  <a:pt x="10258201" y="1433562"/>
                  <a:pt x="10255969" y="1434554"/>
                </a:cubicBezTo>
                <a:cubicBezTo>
                  <a:pt x="10253736" y="1435546"/>
                  <a:pt x="10250635" y="1436290"/>
                  <a:pt x="10246667" y="1436786"/>
                </a:cubicBezTo>
                <a:cubicBezTo>
                  <a:pt x="10242698" y="1437283"/>
                  <a:pt x="10237737" y="1437531"/>
                  <a:pt x="10231784" y="1437531"/>
                </a:cubicBezTo>
                <a:cubicBezTo>
                  <a:pt x="10225582" y="1437531"/>
                  <a:pt x="10220498" y="1437283"/>
                  <a:pt x="10216529" y="1436786"/>
                </a:cubicBezTo>
                <a:cubicBezTo>
                  <a:pt x="10212560" y="1436290"/>
                  <a:pt x="10209397" y="1435546"/>
                  <a:pt x="10207042" y="1434554"/>
                </a:cubicBezTo>
                <a:cubicBezTo>
                  <a:pt x="10204685" y="1433562"/>
                  <a:pt x="10203010" y="1432384"/>
                  <a:pt x="10202019" y="1431019"/>
                </a:cubicBezTo>
                <a:cubicBezTo>
                  <a:pt x="10201026" y="1429655"/>
                  <a:pt x="10200530" y="1427981"/>
                  <a:pt x="10200530" y="1425996"/>
                </a:cubicBezTo>
                <a:lnTo>
                  <a:pt x="10200530" y="1222474"/>
                </a:lnTo>
                <a:cubicBezTo>
                  <a:pt x="10200530" y="1208335"/>
                  <a:pt x="10199290" y="1195437"/>
                  <a:pt x="10196810" y="1183779"/>
                </a:cubicBezTo>
                <a:cubicBezTo>
                  <a:pt x="10194328" y="1172121"/>
                  <a:pt x="10190360" y="1162075"/>
                  <a:pt x="10184903" y="1153641"/>
                </a:cubicBezTo>
                <a:cubicBezTo>
                  <a:pt x="10179446" y="1145207"/>
                  <a:pt x="10172501" y="1138758"/>
                  <a:pt x="10164067" y="1134293"/>
                </a:cubicBezTo>
                <a:cubicBezTo>
                  <a:pt x="10155633" y="1129828"/>
                  <a:pt x="10145712" y="1127596"/>
                  <a:pt x="10134302" y="1127596"/>
                </a:cubicBezTo>
                <a:cubicBezTo>
                  <a:pt x="10120163" y="1127596"/>
                  <a:pt x="10105962" y="1133053"/>
                  <a:pt x="10091700" y="1143967"/>
                </a:cubicBezTo>
                <a:cubicBezTo>
                  <a:pt x="10077437" y="1154881"/>
                  <a:pt x="10061748" y="1170880"/>
                  <a:pt x="10044633" y="1191964"/>
                </a:cubicBezTo>
                <a:lnTo>
                  <a:pt x="10044633" y="1425996"/>
                </a:lnTo>
                <a:cubicBezTo>
                  <a:pt x="10044633" y="1427981"/>
                  <a:pt x="10044136" y="1429655"/>
                  <a:pt x="10043145" y="1431019"/>
                </a:cubicBezTo>
                <a:cubicBezTo>
                  <a:pt x="10042152" y="1432384"/>
                  <a:pt x="10040477" y="1433562"/>
                  <a:pt x="10038122" y="1434554"/>
                </a:cubicBezTo>
                <a:cubicBezTo>
                  <a:pt x="10035765" y="1435546"/>
                  <a:pt x="10032602" y="1436290"/>
                  <a:pt x="10028634" y="1436786"/>
                </a:cubicBezTo>
                <a:cubicBezTo>
                  <a:pt x="10024664" y="1437283"/>
                  <a:pt x="10019704" y="1437531"/>
                  <a:pt x="10013751" y="1437531"/>
                </a:cubicBezTo>
                <a:cubicBezTo>
                  <a:pt x="10008046" y="1437531"/>
                  <a:pt x="10003147" y="1437283"/>
                  <a:pt x="9999054" y="1436786"/>
                </a:cubicBezTo>
                <a:cubicBezTo>
                  <a:pt x="9994962" y="1436290"/>
                  <a:pt x="9991736" y="1435546"/>
                  <a:pt x="9989380" y="1434554"/>
                </a:cubicBezTo>
                <a:cubicBezTo>
                  <a:pt x="9987024" y="1433562"/>
                  <a:pt x="9985411" y="1432384"/>
                  <a:pt x="9984544" y="1431019"/>
                </a:cubicBezTo>
                <a:cubicBezTo>
                  <a:pt x="9983675" y="1429655"/>
                  <a:pt x="9983241" y="1427981"/>
                  <a:pt x="9983241" y="1425996"/>
                </a:cubicBezTo>
                <a:lnTo>
                  <a:pt x="9983241" y="1222474"/>
                </a:lnTo>
                <a:cubicBezTo>
                  <a:pt x="9983241" y="1208335"/>
                  <a:pt x="9981876" y="1195437"/>
                  <a:pt x="9979149" y="1183779"/>
                </a:cubicBezTo>
                <a:cubicBezTo>
                  <a:pt x="9976420" y="1172121"/>
                  <a:pt x="9972327" y="1162075"/>
                  <a:pt x="9966870" y="1153641"/>
                </a:cubicBezTo>
                <a:cubicBezTo>
                  <a:pt x="9961412" y="1145207"/>
                  <a:pt x="9954529" y="1138758"/>
                  <a:pt x="9946220" y="1134293"/>
                </a:cubicBezTo>
                <a:cubicBezTo>
                  <a:pt x="9937910" y="1129828"/>
                  <a:pt x="9928050" y="1127596"/>
                  <a:pt x="9916641" y="1127596"/>
                </a:cubicBezTo>
                <a:cubicBezTo>
                  <a:pt x="9902502" y="1127596"/>
                  <a:pt x="9888239" y="1133053"/>
                  <a:pt x="9873853" y="1143967"/>
                </a:cubicBezTo>
                <a:cubicBezTo>
                  <a:pt x="9859465" y="1154881"/>
                  <a:pt x="9843838" y="1170880"/>
                  <a:pt x="9826972" y="1191964"/>
                </a:cubicBezTo>
                <a:lnTo>
                  <a:pt x="9826972" y="1425996"/>
                </a:lnTo>
                <a:cubicBezTo>
                  <a:pt x="9826972" y="1427981"/>
                  <a:pt x="9826475" y="1429655"/>
                  <a:pt x="9825483" y="1431019"/>
                </a:cubicBezTo>
                <a:cubicBezTo>
                  <a:pt x="9824491" y="1432384"/>
                  <a:pt x="9822879" y="1433562"/>
                  <a:pt x="9820647" y="1434554"/>
                </a:cubicBezTo>
                <a:cubicBezTo>
                  <a:pt x="9818414" y="1435546"/>
                  <a:pt x="9815313" y="1436290"/>
                  <a:pt x="9811345" y="1436786"/>
                </a:cubicBezTo>
                <a:cubicBezTo>
                  <a:pt x="9807375" y="1437283"/>
                  <a:pt x="9802291" y="1437531"/>
                  <a:pt x="9796090" y="1437531"/>
                </a:cubicBezTo>
                <a:cubicBezTo>
                  <a:pt x="9790137" y="1437531"/>
                  <a:pt x="9785175" y="1437283"/>
                  <a:pt x="9781207" y="1436786"/>
                </a:cubicBezTo>
                <a:cubicBezTo>
                  <a:pt x="9777238" y="1436290"/>
                  <a:pt x="9774075" y="1435546"/>
                  <a:pt x="9771719" y="1434554"/>
                </a:cubicBezTo>
                <a:cubicBezTo>
                  <a:pt x="9769362" y="1433562"/>
                  <a:pt x="9767750" y="1432384"/>
                  <a:pt x="9766882" y="1431019"/>
                </a:cubicBezTo>
                <a:cubicBezTo>
                  <a:pt x="9766014" y="1429655"/>
                  <a:pt x="9765580" y="1427981"/>
                  <a:pt x="9765580" y="1425996"/>
                </a:cubicBezTo>
                <a:lnTo>
                  <a:pt x="9765580" y="1091133"/>
                </a:lnTo>
                <a:cubicBezTo>
                  <a:pt x="9765580" y="1089149"/>
                  <a:pt x="9765952" y="1087475"/>
                  <a:pt x="9766696" y="1086110"/>
                </a:cubicBezTo>
                <a:cubicBezTo>
                  <a:pt x="9767441" y="1084746"/>
                  <a:pt x="9768929" y="1083506"/>
                  <a:pt x="9771161" y="1082390"/>
                </a:cubicBezTo>
                <a:cubicBezTo>
                  <a:pt x="9773394" y="1081273"/>
                  <a:pt x="9776246" y="1080529"/>
                  <a:pt x="9779719" y="1080157"/>
                </a:cubicBezTo>
                <a:cubicBezTo>
                  <a:pt x="9783191" y="1079785"/>
                  <a:pt x="9787780" y="1079599"/>
                  <a:pt x="9793485" y="1079599"/>
                </a:cubicBezTo>
                <a:cubicBezTo>
                  <a:pt x="9798942" y="1079599"/>
                  <a:pt x="9803469" y="1079785"/>
                  <a:pt x="9807066" y="1080157"/>
                </a:cubicBezTo>
                <a:cubicBezTo>
                  <a:pt x="9810662" y="1080529"/>
                  <a:pt x="9813453" y="1081273"/>
                  <a:pt x="9815438" y="1082390"/>
                </a:cubicBezTo>
                <a:cubicBezTo>
                  <a:pt x="9817421" y="1083506"/>
                  <a:pt x="9818848" y="1084746"/>
                  <a:pt x="9819716" y="1086110"/>
                </a:cubicBezTo>
                <a:cubicBezTo>
                  <a:pt x="9820584" y="1087475"/>
                  <a:pt x="9821019" y="1089149"/>
                  <a:pt x="9821019" y="1091133"/>
                </a:cubicBezTo>
                <a:lnTo>
                  <a:pt x="9821019" y="1135410"/>
                </a:lnTo>
                <a:cubicBezTo>
                  <a:pt x="9839870" y="1114326"/>
                  <a:pt x="9858163" y="1098885"/>
                  <a:pt x="9875899" y="1089087"/>
                </a:cubicBezTo>
                <a:cubicBezTo>
                  <a:pt x="9893634" y="1079289"/>
                  <a:pt x="9911555" y="1074390"/>
                  <a:pt x="9929663" y="1074390"/>
                </a:cubicBezTo>
                <a:close/>
                <a:moveTo>
                  <a:pt x="9522990" y="1074390"/>
                </a:moveTo>
                <a:cubicBezTo>
                  <a:pt x="9549283" y="1074390"/>
                  <a:pt x="9571669" y="1078607"/>
                  <a:pt x="9590149" y="1087040"/>
                </a:cubicBezTo>
                <a:cubicBezTo>
                  <a:pt x="9608628" y="1095474"/>
                  <a:pt x="9623821" y="1106822"/>
                  <a:pt x="9635728" y="1121085"/>
                </a:cubicBezTo>
                <a:cubicBezTo>
                  <a:pt x="9647634" y="1135347"/>
                  <a:pt x="9656378" y="1152091"/>
                  <a:pt x="9661959" y="1171314"/>
                </a:cubicBezTo>
                <a:cubicBezTo>
                  <a:pt x="9667540" y="1190538"/>
                  <a:pt x="9670330" y="1211064"/>
                  <a:pt x="9670330" y="1232892"/>
                </a:cubicBezTo>
                <a:lnTo>
                  <a:pt x="9670330" y="1244054"/>
                </a:lnTo>
                <a:cubicBezTo>
                  <a:pt x="9670330" y="1253728"/>
                  <a:pt x="9667900" y="1260611"/>
                  <a:pt x="9663042" y="1264704"/>
                </a:cubicBezTo>
                <a:cubicBezTo>
                  <a:pt x="9658184" y="1268797"/>
                  <a:pt x="9652639" y="1270843"/>
                  <a:pt x="9646407" y="1270843"/>
                </a:cubicBezTo>
                <a:lnTo>
                  <a:pt x="9425879" y="1270843"/>
                </a:lnTo>
                <a:cubicBezTo>
                  <a:pt x="9425879" y="1289447"/>
                  <a:pt x="9427748" y="1306190"/>
                  <a:pt x="9431487" y="1321073"/>
                </a:cubicBezTo>
                <a:cubicBezTo>
                  <a:pt x="9435225" y="1335955"/>
                  <a:pt x="9441456" y="1348730"/>
                  <a:pt x="9450180" y="1359396"/>
                </a:cubicBezTo>
                <a:cubicBezTo>
                  <a:pt x="9458905" y="1370062"/>
                  <a:pt x="9470246" y="1378247"/>
                  <a:pt x="9484204" y="1383953"/>
                </a:cubicBezTo>
                <a:cubicBezTo>
                  <a:pt x="9498163" y="1389658"/>
                  <a:pt x="9515236" y="1392510"/>
                  <a:pt x="9535426" y="1392510"/>
                </a:cubicBezTo>
                <a:cubicBezTo>
                  <a:pt x="9551378" y="1392510"/>
                  <a:pt x="9565585" y="1391208"/>
                  <a:pt x="9578047" y="1388603"/>
                </a:cubicBezTo>
                <a:cubicBezTo>
                  <a:pt x="9590509" y="1385999"/>
                  <a:pt x="9601290" y="1383084"/>
                  <a:pt x="9610388" y="1379860"/>
                </a:cubicBezTo>
                <a:cubicBezTo>
                  <a:pt x="9619487" y="1376635"/>
                  <a:pt x="9626965" y="1373721"/>
                  <a:pt x="9632823" y="1371116"/>
                </a:cubicBezTo>
                <a:cubicBezTo>
                  <a:pt x="9638681" y="1368512"/>
                  <a:pt x="9643106" y="1367209"/>
                  <a:pt x="9646099" y="1367209"/>
                </a:cubicBezTo>
                <a:cubicBezTo>
                  <a:pt x="9647843" y="1367209"/>
                  <a:pt x="9649400" y="1367643"/>
                  <a:pt x="9650770" y="1368512"/>
                </a:cubicBezTo>
                <a:cubicBezTo>
                  <a:pt x="9652139" y="1369380"/>
                  <a:pt x="9653199" y="1370682"/>
                  <a:pt x="9653947" y="1372418"/>
                </a:cubicBezTo>
                <a:cubicBezTo>
                  <a:pt x="9654695" y="1374155"/>
                  <a:pt x="9655256" y="1376573"/>
                  <a:pt x="9655630" y="1379674"/>
                </a:cubicBezTo>
                <a:cubicBezTo>
                  <a:pt x="9656004" y="1382774"/>
                  <a:pt x="9656191" y="1386557"/>
                  <a:pt x="9656191" y="1391022"/>
                </a:cubicBezTo>
                <a:cubicBezTo>
                  <a:pt x="9656191" y="1394246"/>
                  <a:pt x="9656067" y="1397037"/>
                  <a:pt x="9655819" y="1399393"/>
                </a:cubicBezTo>
                <a:cubicBezTo>
                  <a:pt x="9655571" y="1401750"/>
                  <a:pt x="9655261" y="1403858"/>
                  <a:pt x="9654889" y="1405719"/>
                </a:cubicBezTo>
                <a:cubicBezTo>
                  <a:pt x="9654517" y="1407579"/>
                  <a:pt x="9653896" y="1409253"/>
                  <a:pt x="9653029" y="1410742"/>
                </a:cubicBezTo>
                <a:cubicBezTo>
                  <a:pt x="9652160" y="1412230"/>
                  <a:pt x="9651044" y="1413656"/>
                  <a:pt x="9649680" y="1415020"/>
                </a:cubicBezTo>
                <a:cubicBezTo>
                  <a:pt x="9648315" y="1416385"/>
                  <a:pt x="9644285" y="1418617"/>
                  <a:pt x="9637588" y="1421718"/>
                </a:cubicBezTo>
                <a:cubicBezTo>
                  <a:pt x="9630891" y="1424818"/>
                  <a:pt x="9622209" y="1427857"/>
                  <a:pt x="9611543" y="1430833"/>
                </a:cubicBezTo>
                <a:cubicBezTo>
                  <a:pt x="9600876" y="1433810"/>
                  <a:pt x="9588536" y="1436476"/>
                  <a:pt x="9574522" y="1438833"/>
                </a:cubicBezTo>
                <a:cubicBezTo>
                  <a:pt x="9560507" y="1441189"/>
                  <a:pt x="9545562" y="1442368"/>
                  <a:pt x="9529688" y="1442368"/>
                </a:cubicBezTo>
                <a:cubicBezTo>
                  <a:pt x="9502154" y="1442368"/>
                  <a:pt x="9478031" y="1438523"/>
                  <a:pt x="9457319" y="1430833"/>
                </a:cubicBezTo>
                <a:cubicBezTo>
                  <a:pt x="9436608" y="1423144"/>
                  <a:pt x="9419182" y="1411734"/>
                  <a:pt x="9405043" y="1396603"/>
                </a:cubicBezTo>
                <a:cubicBezTo>
                  <a:pt x="9390905" y="1381472"/>
                  <a:pt x="9380239" y="1362496"/>
                  <a:pt x="9373045" y="1339676"/>
                </a:cubicBezTo>
                <a:cubicBezTo>
                  <a:pt x="9365852" y="1316856"/>
                  <a:pt x="9362255" y="1290315"/>
                  <a:pt x="9362255" y="1260053"/>
                </a:cubicBezTo>
                <a:cubicBezTo>
                  <a:pt x="9362255" y="1231280"/>
                  <a:pt x="9365976" y="1205421"/>
                  <a:pt x="9373417" y="1182476"/>
                </a:cubicBezTo>
                <a:cubicBezTo>
                  <a:pt x="9380859" y="1159532"/>
                  <a:pt x="9391587" y="1140060"/>
                  <a:pt x="9405602" y="1124061"/>
                </a:cubicBezTo>
                <a:cubicBezTo>
                  <a:pt x="9419616" y="1108062"/>
                  <a:pt x="9436546" y="1095784"/>
                  <a:pt x="9456389" y="1087226"/>
                </a:cubicBezTo>
                <a:cubicBezTo>
                  <a:pt x="9476233" y="1078669"/>
                  <a:pt x="9498433" y="1074390"/>
                  <a:pt x="9522990" y="1074390"/>
                </a:cubicBezTo>
                <a:close/>
                <a:moveTo>
                  <a:pt x="7618809" y="1074390"/>
                </a:moveTo>
                <a:cubicBezTo>
                  <a:pt x="7642869" y="1074390"/>
                  <a:pt x="7663333" y="1077118"/>
                  <a:pt x="7680200" y="1082576"/>
                </a:cubicBezTo>
                <a:cubicBezTo>
                  <a:pt x="7697068" y="1088033"/>
                  <a:pt x="7710710" y="1096032"/>
                  <a:pt x="7721128" y="1106574"/>
                </a:cubicBezTo>
                <a:cubicBezTo>
                  <a:pt x="7731546" y="1117116"/>
                  <a:pt x="7739112" y="1130201"/>
                  <a:pt x="7743824" y="1145828"/>
                </a:cubicBezTo>
                <a:cubicBezTo>
                  <a:pt x="7748537" y="1161454"/>
                  <a:pt x="7750894" y="1179686"/>
                  <a:pt x="7750894" y="1200522"/>
                </a:cubicBezTo>
                <a:lnTo>
                  <a:pt x="7750894" y="1426369"/>
                </a:lnTo>
                <a:cubicBezTo>
                  <a:pt x="7750894" y="1429345"/>
                  <a:pt x="7749902" y="1431578"/>
                  <a:pt x="7747917" y="1433066"/>
                </a:cubicBezTo>
                <a:cubicBezTo>
                  <a:pt x="7745933" y="1434554"/>
                  <a:pt x="7743204" y="1435670"/>
                  <a:pt x="7739731" y="1436414"/>
                </a:cubicBezTo>
                <a:cubicBezTo>
                  <a:pt x="7736259" y="1437159"/>
                  <a:pt x="7731174" y="1437531"/>
                  <a:pt x="7724477" y="1437531"/>
                </a:cubicBezTo>
                <a:cubicBezTo>
                  <a:pt x="7718027" y="1437531"/>
                  <a:pt x="7712881" y="1437159"/>
                  <a:pt x="7709036" y="1436414"/>
                </a:cubicBezTo>
                <a:cubicBezTo>
                  <a:pt x="7705191" y="1435670"/>
                  <a:pt x="7702401" y="1434554"/>
                  <a:pt x="7700664" y="1433066"/>
                </a:cubicBezTo>
                <a:cubicBezTo>
                  <a:pt x="7698928" y="1431578"/>
                  <a:pt x="7698060" y="1429345"/>
                  <a:pt x="7698060" y="1426369"/>
                </a:cubicBezTo>
                <a:lnTo>
                  <a:pt x="7698060" y="1392882"/>
                </a:lnTo>
                <a:cubicBezTo>
                  <a:pt x="7683425" y="1408509"/>
                  <a:pt x="7667116" y="1420663"/>
                  <a:pt x="7649132" y="1429345"/>
                </a:cubicBezTo>
                <a:cubicBezTo>
                  <a:pt x="7631149" y="1438027"/>
                  <a:pt x="7612111" y="1442368"/>
                  <a:pt x="7592019" y="1442368"/>
                </a:cubicBezTo>
                <a:cubicBezTo>
                  <a:pt x="7574408" y="1442368"/>
                  <a:pt x="7558472" y="1440073"/>
                  <a:pt x="7544208" y="1435484"/>
                </a:cubicBezTo>
                <a:cubicBezTo>
                  <a:pt x="7529946" y="1430895"/>
                  <a:pt x="7517791" y="1424260"/>
                  <a:pt x="7507746" y="1415578"/>
                </a:cubicBezTo>
                <a:cubicBezTo>
                  <a:pt x="7497700" y="1406897"/>
                  <a:pt x="7489886" y="1396231"/>
                  <a:pt x="7484305" y="1383580"/>
                </a:cubicBezTo>
                <a:cubicBezTo>
                  <a:pt x="7478724" y="1370930"/>
                  <a:pt x="7475934" y="1356543"/>
                  <a:pt x="7475934" y="1340420"/>
                </a:cubicBezTo>
                <a:cubicBezTo>
                  <a:pt x="7475934" y="1321569"/>
                  <a:pt x="7479779" y="1305198"/>
                  <a:pt x="7487468" y="1291307"/>
                </a:cubicBezTo>
                <a:cubicBezTo>
                  <a:pt x="7495157" y="1277416"/>
                  <a:pt x="7506196" y="1265882"/>
                  <a:pt x="7520582" y="1256704"/>
                </a:cubicBezTo>
                <a:cubicBezTo>
                  <a:pt x="7534969" y="1247527"/>
                  <a:pt x="7552580" y="1240643"/>
                  <a:pt x="7573416" y="1236055"/>
                </a:cubicBezTo>
                <a:cubicBezTo>
                  <a:pt x="7594252" y="1231466"/>
                  <a:pt x="7617692" y="1229171"/>
                  <a:pt x="7643737" y="1229171"/>
                </a:cubicBezTo>
                <a:lnTo>
                  <a:pt x="7689874" y="1229171"/>
                </a:lnTo>
                <a:lnTo>
                  <a:pt x="7689874" y="1203126"/>
                </a:lnTo>
                <a:cubicBezTo>
                  <a:pt x="7689874" y="1190228"/>
                  <a:pt x="7688510" y="1178818"/>
                  <a:pt x="7685781" y="1168896"/>
                </a:cubicBezTo>
                <a:cubicBezTo>
                  <a:pt x="7683053" y="1158974"/>
                  <a:pt x="7678650" y="1150726"/>
                  <a:pt x="7672573" y="1144153"/>
                </a:cubicBezTo>
                <a:cubicBezTo>
                  <a:pt x="7666496" y="1137580"/>
                  <a:pt x="7658620" y="1132619"/>
                  <a:pt x="7648946" y="1129270"/>
                </a:cubicBezTo>
                <a:cubicBezTo>
                  <a:pt x="7639272" y="1125922"/>
                  <a:pt x="7627366" y="1124247"/>
                  <a:pt x="7613227" y="1124247"/>
                </a:cubicBezTo>
                <a:cubicBezTo>
                  <a:pt x="7598097" y="1124247"/>
                  <a:pt x="7584516" y="1126046"/>
                  <a:pt x="7572486" y="1129642"/>
                </a:cubicBezTo>
                <a:cubicBezTo>
                  <a:pt x="7560456" y="1133239"/>
                  <a:pt x="7549914" y="1137208"/>
                  <a:pt x="7540860" y="1141549"/>
                </a:cubicBezTo>
                <a:cubicBezTo>
                  <a:pt x="7531806" y="1145890"/>
                  <a:pt x="7524241" y="1149858"/>
                  <a:pt x="7518164" y="1153455"/>
                </a:cubicBezTo>
                <a:cubicBezTo>
                  <a:pt x="7512087" y="1157052"/>
                  <a:pt x="7507560" y="1158850"/>
                  <a:pt x="7504583" y="1158850"/>
                </a:cubicBezTo>
                <a:cubicBezTo>
                  <a:pt x="7502599" y="1158850"/>
                  <a:pt x="7500862" y="1158354"/>
                  <a:pt x="7499374" y="1157362"/>
                </a:cubicBezTo>
                <a:cubicBezTo>
                  <a:pt x="7497886" y="1156369"/>
                  <a:pt x="7496583" y="1154881"/>
                  <a:pt x="7495467" y="1152897"/>
                </a:cubicBezTo>
                <a:cubicBezTo>
                  <a:pt x="7494351" y="1150913"/>
                  <a:pt x="7493545" y="1148370"/>
                  <a:pt x="7493049" y="1145269"/>
                </a:cubicBezTo>
                <a:cubicBezTo>
                  <a:pt x="7492553" y="1142169"/>
                  <a:pt x="7492305" y="1138758"/>
                  <a:pt x="7492305" y="1135037"/>
                </a:cubicBezTo>
                <a:cubicBezTo>
                  <a:pt x="7492305" y="1128836"/>
                  <a:pt x="7492739" y="1123937"/>
                  <a:pt x="7493607" y="1120341"/>
                </a:cubicBezTo>
                <a:cubicBezTo>
                  <a:pt x="7494475" y="1116744"/>
                  <a:pt x="7496583" y="1113333"/>
                  <a:pt x="7499932" y="1110109"/>
                </a:cubicBezTo>
                <a:cubicBezTo>
                  <a:pt x="7503281" y="1106884"/>
                  <a:pt x="7509048" y="1103101"/>
                  <a:pt x="7517233" y="1098761"/>
                </a:cubicBezTo>
                <a:cubicBezTo>
                  <a:pt x="7525419" y="1094420"/>
                  <a:pt x="7534845" y="1090451"/>
                  <a:pt x="7545511" y="1086854"/>
                </a:cubicBezTo>
                <a:cubicBezTo>
                  <a:pt x="7556177" y="1083258"/>
                  <a:pt x="7567835" y="1080281"/>
                  <a:pt x="7580485" y="1077925"/>
                </a:cubicBezTo>
                <a:cubicBezTo>
                  <a:pt x="7593136" y="1075568"/>
                  <a:pt x="7605910" y="1074390"/>
                  <a:pt x="7618809" y="1074390"/>
                </a:cubicBezTo>
                <a:close/>
                <a:moveTo>
                  <a:pt x="6638478" y="1074390"/>
                </a:moveTo>
                <a:cubicBezTo>
                  <a:pt x="6660802" y="1074390"/>
                  <a:pt x="6679591" y="1078173"/>
                  <a:pt x="6694846" y="1085738"/>
                </a:cubicBezTo>
                <a:cubicBezTo>
                  <a:pt x="6710101" y="1093304"/>
                  <a:pt x="6722442" y="1103411"/>
                  <a:pt x="6731867" y="1116062"/>
                </a:cubicBezTo>
                <a:cubicBezTo>
                  <a:pt x="6741294" y="1128712"/>
                  <a:pt x="6748052" y="1143533"/>
                  <a:pt x="6752145" y="1160524"/>
                </a:cubicBezTo>
                <a:cubicBezTo>
                  <a:pt x="6756238" y="1177516"/>
                  <a:pt x="6758284" y="1197917"/>
                  <a:pt x="6758284" y="1221730"/>
                </a:cubicBezTo>
                <a:lnTo>
                  <a:pt x="6758284" y="1425996"/>
                </a:lnTo>
                <a:cubicBezTo>
                  <a:pt x="6758284" y="1427981"/>
                  <a:pt x="6757788" y="1429655"/>
                  <a:pt x="6756796" y="1431019"/>
                </a:cubicBezTo>
                <a:cubicBezTo>
                  <a:pt x="6755804" y="1432384"/>
                  <a:pt x="6754192" y="1433562"/>
                  <a:pt x="6751959" y="1434554"/>
                </a:cubicBezTo>
                <a:cubicBezTo>
                  <a:pt x="6749727" y="1435546"/>
                  <a:pt x="6746626" y="1436290"/>
                  <a:pt x="6742657" y="1436786"/>
                </a:cubicBezTo>
                <a:cubicBezTo>
                  <a:pt x="6738689" y="1437283"/>
                  <a:pt x="6733728" y="1437531"/>
                  <a:pt x="6727775" y="1437531"/>
                </a:cubicBezTo>
                <a:cubicBezTo>
                  <a:pt x="6721574" y="1437531"/>
                  <a:pt x="6716489" y="1437283"/>
                  <a:pt x="6712520" y="1436786"/>
                </a:cubicBezTo>
                <a:cubicBezTo>
                  <a:pt x="6708551" y="1436290"/>
                  <a:pt x="6705450" y="1435546"/>
                  <a:pt x="6703218" y="1434554"/>
                </a:cubicBezTo>
                <a:cubicBezTo>
                  <a:pt x="6700985" y="1433562"/>
                  <a:pt x="6699373" y="1432384"/>
                  <a:pt x="6698381" y="1431019"/>
                </a:cubicBezTo>
                <a:cubicBezTo>
                  <a:pt x="6697389" y="1429655"/>
                  <a:pt x="6696893" y="1427981"/>
                  <a:pt x="6696893" y="1425996"/>
                </a:cubicBezTo>
                <a:lnTo>
                  <a:pt x="6696893" y="1229915"/>
                </a:lnTo>
                <a:cubicBezTo>
                  <a:pt x="6696893" y="1210816"/>
                  <a:pt x="6695404" y="1195437"/>
                  <a:pt x="6692428" y="1183779"/>
                </a:cubicBezTo>
                <a:cubicBezTo>
                  <a:pt x="6689451" y="1172121"/>
                  <a:pt x="6685111" y="1162075"/>
                  <a:pt x="6679405" y="1153641"/>
                </a:cubicBezTo>
                <a:cubicBezTo>
                  <a:pt x="6673701" y="1145207"/>
                  <a:pt x="6666321" y="1138758"/>
                  <a:pt x="6657267" y="1134293"/>
                </a:cubicBezTo>
                <a:cubicBezTo>
                  <a:pt x="6648214" y="1129828"/>
                  <a:pt x="6637734" y="1127596"/>
                  <a:pt x="6625827" y="1127596"/>
                </a:cubicBezTo>
                <a:cubicBezTo>
                  <a:pt x="6610449" y="1127596"/>
                  <a:pt x="6595070" y="1133053"/>
                  <a:pt x="6579691" y="1143967"/>
                </a:cubicBezTo>
                <a:cubicBezTo>
                  <a:pt x="6564312" y="1154881"/>
                  <a:pt x="6548189" y="1170880"/>
                  <a:pt x="6531321" y="1191964"/>
                </a:cubicBezTo>
                <a:lnTo>
                  <a:pt x="6531321" y="1425996"/>
                </a:lnTo>
                <a:cubicBezTo>
                  <a:pt x="6531321" y="1427981"/>
                  <a:pt x="6530826" y="1429655"/>
                  <a:pt x="6529833" y="1431019"/>
                </a:cubicBezTo>
                <a:cubicBezTo>
                  <a:pt x="6528841" y="1432384"/>
                  <a:pt x="6527229" y="1433562"/>
                  <a:pt x="6524996" y="1434554"/>
                </a:cubicBezTo>
                <a:cubicBezTo>
                  <a:pt x="6522764" y="1435546"/>
                  <a:pt x="6519663" y="1436290"/>
                  <a:pt x="6515694" y="1436786"/>
                </a:cubicBezTo>
                <a:cubicBezTo>
                  <a:pt x="6511726" y="1437283"/>
                  <a:pt x="6506641" y="1437531"/>
                  <a:pt x="6500440" y="1437531"/>
                </a:cubicBezTo>
                <a:cubicBezTo>
                  <a:pt x="6494486" y="1437531"/>
                  <a:pt x="6489526" y="1437283"/>
                  <a:pt x="6485557" y="1436786"/>
                </a:cubicBezTo>
                <a:cubicBezTo>
                  <a:pt x="6481588" y="1436290"/>
                  <a:pt x="6478426" y="1435546"/>
                  <a:pt x="6476069" y="1434554"/>
                </a:cubicBezTo>
                <a:cubicBezTo>
                  <a:pt x="6473713" y="1433562"/>
                  <a:pt x="6472101" y="1432384"/>
                  <a:pt x="6471232" y="1431019"/>
                </a:cubicBezTo>
                <a:cubicBezTo>
                  <a:pt x="6470364" y="1429655"/>
                  <a:pt x="6469930" y="1427981"/>
                  <a:pt x="6469930" y="1425996"/>
                </a:cubicBezTo>
                <a:lnTo>
                  <a:pt x="6469930" y="1091133"/>
                </a:lnTo>
                <a:cubicBezTo>
                  <a:pt x="6469930" y="1089149"/>
                  <a:pt x="6470302" y="1087475"/>
                  <a:pt x="6471046" y="1086110"/>
                </a:cubicBezTo>
                <a:cubicBezTo>
                  <a:pt x="6471790" y="1084746"/>
                  <a:pt x="6473278" y="1083506"/>
                  <a:pt x="6475511" y="1082390"/>
                </a:cubicBezTo>
                <a:cubicBezTo>
                  <a:pt x="6477743" y="1081273"/>
                  <a:pt x="6480596" y="1080529"/>
                  <a:pt x="6484069" y="1080157"/>
                </a:cubicBezTo>
                <a:cubicBezTo>
                  <a:pt x="6487542" y="1079785"/>
                  <a:pt x="6492130" y="1079599"/>
                  <a:pt x="6497835" y="1079599"/>
                </a:cubicBezTo>
                <a:cubicBezTo>
                  <a:pt x="6503292" y="1079599"/>
                  <a:pt x="6507819" y="1079785"/>
                  <a:pt x="6511416" y="1080157"/>
                </a:cubicBezTo>
                <a:cubicBezTo>
                  <a:pt x="6515013" y="1080529"/>
                  <a:pt x="6517803" y="1081273"/>
                  <a:pt x="6519787" y="1082390"/>
                </a:cubicBezTo>
                <a:cubicBezTo>
                  <a:pt x="6521772" y="1083506"/>
                  <a:pt x="6523198" y="1084746"/>
                  <a:pt x="6524066" y="1086110"/>
                </a:cubicBezTo>
                <a:cubicBezTo>
                  <a:pt x="6524935" y="1087475"/>
                  <a:pt x="6525368" y="1089149"/>
                  <a:pt x="6525368" y="1091133"/>
                </a:cubicBezTo>
                <a:lnTo>
                  <a:pt x="6525368" y="1135410"/>
                </a:lnTo>
                <a:cubicBezTo>
                  <a:pt x="6544220" y="1114326"/>
                  <a:pt x="6563010" y="1098885"/>
                  <a:pt x="6581737" y="1089087"/>
                </a:cubicBezTo>
                <a:cubicBezTo>
                  <a:pt x="6600465" y="1079289"/>
                  <a:pt x="6619378" y="1074390"/>
                  <a:pt x="6638478" y="1074390"/>
                </a:cubicBezTo>
                <a:close/>
                <a:moveTo>
                  <a:pt x="6228159" y="1074390"/>
                </a:moveTo>
                <a:cubicBezTo>
                  <a:pt x="6252219" y="1074390"/>
                  <a:pt x="6272683" y="1077118"/>
                  <a:pt x="6289550" y="1082576"/>
                </a:cubicBezTo>
                <a:cubicBezTo>
                  <a:pt x="6306418" y="1088033"/>
                  <a:pt x="6320060" y="1096032"/>
                  <a:pt x="6330478" y="1106574"/>
                </a:cubicBezTo>
                <a:cubicBezTo>
                  <a:pt x="6340896" y="1117116"/>
                  <a:pt x="6348462" y="1130201"/>
                  <a:pt x="6353174" y="1145828"/>
                </a:cubicBezTo>
                <a:cubicBezTo>
                  <a:pt x="6357887" y="1161454"/>
                  <a:pt x="6360244" y="1179686"/>
                  <a:pt x="6360244" y="1200522"/>
                </a:cubicBezTo>
                <a:lnTo>
                  <a:pt x="6360244" y="1426369"/>
                </a:lnTo>
                <a:cubicBezTo>
                  <a:pt x="6360244" y="1429345"/>
                  <a:pt x="6359252" y="1431578"/>
                  <a:pt x="6357267" y="1433066"/>
                </a:cubicBezTo>
                <a:cubicBezTo>
                  <a:pt x="6355283" y="1434554"/>
                  <a:pt x="6352554" y="1435670"/>
                  <a:pt x="6349081" y="1436414"/>
                </a:cubicBezTo>
                <a:cubicBezTo>
                  <a:pt x="6345609" y="1437159"/>
                  <a:pt x="6340524" y="1437531"/>
                  <a:pt x="6333827" y="1437531"/>
                </a:cubicBezTo>
                <a:cubicBezTo>
                  <a:pt x="6327377" y="1437531"/>
                  <a:pt x="6322231" y="1437159"/>
                  <a:pt x="6318386" y="1436414"/>
                </a:cubicBezTo>
                <a:cubicBezTo>
                  <a:pt x="6314541" y="1435670"/>
                  <a:pt x="6311751" y="1434554"/>
                  <a:pt x="6310014" y="1433066"/>
                </a:cubicBezTo>
                <a:cubicBezTo>
                  <a:pt x="6308278" y="1431578"/>
                  <a:pt x="6307410" y="1429345"/>
                  <a:pt x="6307410" y="1426369"/>
                </a:cubicBezTo>
                <a:lnTo>
                  <a:pt x="6307410" y="1392882"/>
                </a:lnTo>
                <a:cubicBezTo>
                  <a:pt x="6292775" y="1408509"/>
                  <a:pt x="6276466" y="1420663"/>
                  <a:pt x="6258482" y="1429345"/>
                </a:cubicBezTo>
                <a:cubicBezTo>
                  <a:pt x="6240499" y="1438027"/>
                  <a:pt x="6221461" y="1442368"/>
                  <a:pt x="6201369" y="1442368"/>
                </a:cubicBezTo>
                <a:cubicBezTo>
                  <a:pt x="6183758" y="1442368"/>
                  <a:pt x="6167822" y="1440073"/>
                  <a:pt x="6153558" y="1435484"/>
                </a:cubicBezTo>
                <a:cubicBezTo>
                  <a:pt x="6139296" y="1430895"/>
                  <a:pt x="6127141" y="1424260"/>
                  <a:pt x="6117096" y="1415578"/>
                </a:cubicBezTo>
                <a:cubicBezTo>
                  <a:pt x="6107050" y="1406897"/>
                  <a:pt x="6099236" y="1396231"/>
                  <a:pt x="6093655" y="1383580"/>
                </a:cubicBezTo>
                <a:cubicBezTo>
                  <a:pt x="6088074" y="1370930"/>
                  <a:pt x="6085284" y="1356543"/>
                  <a:pt x="6085284" y="1340420"/>
                </a:cubicBezTo>
                <a:cubicBezTo>
                  <a:pt x="6085284" y="1321569"/>
                  <a:pt x="6089129" y="1305198"/>
                  <a:pt x="6096818" y="1291307"/>
                </a:cubicBezTo>
                <a:cubicBezTo>
                  <a:pt x="6104507" y="1277416"/>
                  <a:pt x="6115546" y="1265882"/>
                  <a:pt x="6129932" y="1256704"/>
                </a:cubicBezTo>
                <a:cubicBezTo>
                  <a:pt x="6144319" y="1247527"/>
                  <a:pt x="6161930" y="1240643"/>
                  <a:pt x="6182766" y="1236055"/>
                </a:cubicBezTo>
                <a:cubicBezTo>
                  <a:pt x="6203602" y="1231466"/>
                  <a:pt x="6227042" y="1229171"/>
                  <a:pt x="6253087" y="1229171"/>
                </a:cubicBezTo>
                <a:lnTo>
                  <a:pt x="6299224" y="1229171"/>
                </a:lnTo>
                <a:lnTo>
                  <a:pt x="6299224" y="1203126"/>
                </a:lnTo>
                <a:cubicBezTo>
                  <a:pt x="6299224" y="1190228"/>
                  <a:pt x="6297860" y="1178818"/>
                  <a:pt x="6295131" y="1168896"/>
                </a:cubicBezTo>
                <a:cubicBezTo>
                  <a:pt x="6292403" y="1158974"/>
                  <a:pt x="6288000" y="1150726"/>
                  <a:pt x="6281923" y="1144153"/>
                </a:cubicBezTo>
                <a:cubicBezTo>
                  <a:pt x="6275846" y="1137580"/>
                  <a:pt x="6267970" y="1132619"/>
                  <a:pt x="6258296" y="1129270"/>
                </a:cubicBezTo>
                <a:cubicBezTo>
                  <a:pt x="6248622" y="1125922"/>
                  <a:pt x="6236716" y="1124247"/>
                  <a:pt x="6222577" y="1124247"/>
                </a:cubicBezTo>
                <a:cubicBezTo>
                  <a:pt x="6207447" y="1124247"/>
                  <a:pt x="6193866" y="1126046"/>
                  <a:pt x="6181836" y="1129642"/>
                </a:cubicBezTo>
                <a:cubicBezTo>
                  <a:pt x="6169806" y="1133239"/>
                  <a:pt x="6159264" y="1137208"/>
                  <a:pt x="6150210" y="1141549"/>
                </a:cubicBezTo>
                <a:cubicBezTo>
                  <a:pt x="6141156" y="1145890"/>
                  <a:pt x="6133591" y="1149858"/>
                  <a:pt x="6127514" y="1153455"/>
                </a:cubicBezTo>
                <a:cubicBezTo>
                  <a:pt x="6121437" y="1157052"/>
                  <a:pt x="6116910" y="1158850"/>
                  <a:pt x="6113933" y="1158850"/>
                </a:cubicBezTo>
                <a:cubicBezTo>
                  <a:pt x="6111949" y="1158850"/>
                  <a:pt x="6110212" y="1158354"/>
                  <a:pt x="6108724" y="1157362"/>
                </a:cubicBezTo>
                <a:cubicBezTo>
                  <a:pt x="6107236" y="1156369"/>
                  <a:pt x="6105933" y="1154881"/>
                  <a:pt x="6104817" y="1152897"/>
                </a:cubicBezTo>
                <a:cubicBezTo>
                  <a:pt x="6103701" y="1150913"/>
                  <a:pt x="6102895" y="1148370"/>
                  <a:pt x="6102399" y="1145269"/>
                </a:cubicBezTo>
                <a:cubicBezTo>
                  <a:pt x="6101903" y="1142169"/>
                  <a:pt x="6101655" y="1138758"/>
                  <a:pt x="6101655" y="1135037"/>
                </a:cubicBezTo>
                <a:cubicBezTo>
                  <a:pt x="6101655" y="1128836"/>
                  <a:pt x="6102089" y="1123937"/>
                  <a:pt x="6102957" y="1120341"/>
                </a:cubicBezTo>
                <a:cubicBezTo>
                  <a:pt x="6103825" y="1116744"/>
                  <a:pt x="6105933" y="1113333"/>
                  <a:pt x="6109282" y="1110109"/>
                </a:cubicBezTo>
                <a:cubicBezTo>
                  <a:pt x="6112631" y="1106884"/>
                  <a:pt x="6118398" y="1103101"/>
                  <a:pt x="6126583" y="1098761"/>
                </a:cubicBezTo>
                <a:cubicBezTo>
                  <a:pt x="6134769" y="1094420"/>
                  <a:pt x="6144195" y="1090451"/>
                  <a:pt x="6154861" y="1086854"/>
                </a:cubicBezTo>
                <a:cubicBezTo>
                  <a:pt x="6165527" y="1083258"/>
                  <a:pt x="6177185" y="1080281"/>
                  <a:pt x="6189835" y="1077925"/>
                </a:cubicBezTo>
                <a:cubicBezTo>
                  <a:pt x="6202486" y="1075568"/>
                  <a:pt x="6215260" y="1074390"/>
                  <a:pt x="6228159" y="1074390"/>
                </a:cubicBezTo>
                <a:close/>
                <a:moveTo>
                  <a:pt x="4969445" y="1074390"/>
                </a:moveTo>
                <a:cubicBezTo>
                  <a:pt x="4996978" y="1074390"/>
                  <a:pt x="5020976" y="1078483"/>
                  <a:pt x="5041440" y="1086668"/>
                </a:cubicBezTo>
                <a:cubicBezTo>
                  <a:pt x="5061904" y="1094854"/>
                  <a:pt x="5078958" y="1106760"/>
                  <a:pt x="5092600" y="1122387"/>
                </a:cubicBezTo>
                <a:cubicBezTo>
                  <a:pt x="5106243" y="1138014"/>
                  <a:pt x="5116475" y="1156990"/>
                  <a:pt x="5123296" y="1179314"/>
                </a:cubicBezTo>
                <a:cubicBezTo>
                  <a:pt x="5130117" y="1201638"/>
                  <a:pt x="5133528" y="1226815"/>
                  <a:pt x="5133528" y="1254844"/>
                </a:cubicBezTo>
                <a:cubicBezTo>
                  <a:pt x="5133528" y="1282129"/>
                  <a:pt x="5129931" y="1307244"/>
                  <a:pt x="5122738" y="1330188"/>
                </a:cubicBezTo>
                <a:cubicBezTo>
                  <a:pt x="5115544" y="1353133"/>
                  <a:pt x="5104817" y="1372914"/>
                  <a:pt x="5090554" y="1389534"/>
                </a:cubicBezTo>
                <a:cubicBezTo>
                  <a:pt x="5076291" y="1406153"/>
                  <a:pt x="5058432" y="1419113"/>
                  <a:pt x="5036975" y="1428415"/>
                </a:cubicBezTo>
                <a:cubicBezTo>
                  <a:pt x="5015520" y="1437717"/>
                  <a:pt x="4990653" y="1442368"/>
                  <a:pt x="4962375" y="1442368"/>
                </a:cubicBezTo>
                <a:cubicBezTo>
                  <a:pt x="4934843" y="1442368"/>
                  <a:pt x="4910844" y="1438275"/>
                  <a:pt x="4890380" y="1430089"/>
                </a:cubicBezTo>
                <a:cubicBezTo>
                  <a:pt x="4869916" y="1421904"/>
                  <a:pt x="4852863" y="1409997"/>
                  <a:pt x="4839221" y="1394370"/>
                </a:cubicBezTo>
                <a:cubicBezTo>
                  <a:pt x="4825578" y="1378744"/>
                  <a:pt x="4815408" y="1359768"/>
                  <a:pt x="4808711" y="1337444"/>
                </a:cubicBezTo>
                <a:cubicBezTo>
                  <a:pt x="4802013" y="1315120"/>
                  <a:pt x="4798664" y="1289819"/>
                  <a:pt x="4798664" y="1261541"/>
                </a:cubicBezTo>
                <a:cubicBezTo>
                  <a:pt x="4798664" y="1234256"/>
                  <a:pt x="4802199" y="1209142"/>
                  <a:pt x="4809268" y="1186197"/>
                </a:cubicBezTo>
                <a:cubicBezTo>
                  <a:pt x="4816338" y="1163253"/>
                  <a:pt x="4827004" y="1143471"/>
                  <a:pt x="4841266" y="1126852"/>
                </a:cubicBezTo>
                <a:cubicBezTo>
                  <a:pt x="4855530" y="1110233"/>
                  <a:pt x="4873327" y="1097334"/>
                  <a:pt x="4894659" y="1088157"/>
                </a:cubicBezTo>
                <a:cubicBezTo>
                  <a:pt x="4915991" y="1078979"/>
                  <a:pt x="4940920" y="1074390"/>
                  <a:pt x="4969445" y="1074390"/>
                </a:cubicBezTo>
                <a:close/>
                <a:moveTo>
                  <a:pt x="4076253" y="1074390"/>
                </a:moveTo>
                <a:cubicBezTo>
                  <a:pt x="4098577" y="1074390"/>
                  <a:pt x="4117367" y="1078173"/>
                  <a:pt x="4132622" y="1085738"/>
                </a:cubicBezTo>
                <a:cubicBezTo>
                  <a:pt x="4147877" y="1093304"/>
                  <a:pt x="4160217" y="1103411"/>
                  <a:pt x="4169643" y="1116062"/>
                </a:cubicBezTo>
                <a:cubicBezTo>
                  <a:pt x="4179068" y="1128712"/>
                  <a:pt x="4185828" y="1143533"/>
                  <a:pt x="4189920" y="1160524"/>
                </a:cubicBezTo>
                <a:cubicBezTo>
                  <a:pt x="4194013" y="1177516"/>
                  <a:pt x="4196060" y="1197917"/>
                  <a:pt x="4196060" y="1221730"/>
                </a:cubicBezTo>
                <a:lnTo>
                  <a:pt x="4196060" y="1425996"/>
                </a:lnTo>
                <a:cubicBezTo>
                  <a:pt x="4196060" y="1427981"/>
                  <a:pt x="4195563" y="1429655"/>
                  <a:pt x="4194571" y="1431019"/>
                </a:cubicBezTo>
                <a:cubicBezTo>
                  <a:pt x="4193579" y="1432384"/>
                  <a:pt x="4191967" y="1433562"/>
                  <a:pt x="4189734" y="1434554"/>
                </a:cubicBezTo>
                <a:cubicBezTo>
                  <a:pt x="4187502" y="1435546"/>
                  <a:pt x="4184401" y="1436290"/>
                  <a:pt x="4180433" y="1436786"/>
                </a:cubicBezTo>
                <a:cubicBezTo>
                  <a:pt x="4176464" y="1437283"/>
                  <a:pt x="4171503" y="1437531"/>
                  <a:pt x="4165550" y="1437531"/>
                </a:cubicBezTo>
                <a:cubicBezTo>
                  <a:pt x="4159348" y="1437531"/>
                  <a:pt x="4154264" y="1437283"/>
                  <a:pt x="4150295" y="1436786"/>
                </a:cubicBezTo>
                <a:cubicBezTo>
                  <a:pt x="4146326" y="1436290"/>
                  <a:pt x="4143226" y="1435546"/>
                  <a:pt x="4140993" y="1434554"/>
                </a:cubicBezTo>
                <a:cubicBezTo>
                  <a:pt x="4138761" y="1433562"/>
                  <a:pt x="4137148" y="1432384"/>
                  <a:pt x="4136156" y="1431019"/>
                </a:cubicBezTo>
                <a:cubicBezTo>
                  <a:pt x="4135164" y="1429655"/>
                  <a:pt x="4134668" y="1427981"/>
                  <a:pt x="4134668" y="1425996"/>
                </a:cubicBezTo>
                <a:lnTo>
                  <a:pt x="4134668" y="1229915"/>
                </a:lnTo>
                <a:cubicBezTo>
                  <a:pt x="4134668" y="1210816"/>
                  <a:pt x="4133180" y="1195437"/>
                  <a:pt x="4130204" y="1183779"/>
                </a:cubicBezTo>
                <a:cubicBezTo>
                  <a:pt x="4127227" y="1172121"/>
                  <a:pt x="4122886" y="1162075"/>
                  <a:pt x="4117181" y="1153641"/>
                </a:cubicBezTo>
                <a:cubicBezTo>
                  <a:pt x="4111476" y="1145207"/>
                  <a:pt x="4104096" y="1138758"/>
                  <a:pt x="4095043" y="1134293"/>
                </a:cubicBezTo>
                <a:cubicBezTo>
                  <a:pt x="4085989" y="1129828"/>
                  <a:pt x="4075509" y="1127596"/>
                  <a:pt x="4063603" y="1127596"/>
                </a:cubicBezTo>
                <a:cubicBezTo>
                  <a:pt x="4048224" y="1127596"/>
                  <a:pt x="4032845" y="1133053"/>
                  <a:pt x="4017466" y="1143967"/>
                </a:cubicBezTo>
                <a:cubicBezTo>
                  <a:pt x="4002087" y="1154881"/>
                  <a:pt x="3985964" y="1170880"/>
                  <a:pt x="3969097" y="1191964"/>
                </a:cubicBezTo>
                <a:lnTo>
                  <a:pt x="3969097" y="1425996"/>
                </a:lnTo>
                <a:cubicBezTo>
                  <a:pt x="3969097" y="1427981"/>
                  <a:pt x="3968601" y="1429655"/>
                  <a:pt x="3967609" y="1431019"/>
                </a:cubicBezTo>
                <a:cubicBezTo>
                  <a:pt x="3966616" y="1432384"/>
                  <a:pt x="3965004" y="1433562"/>
                  <a:pt x="3962772" y="1434554"/>
                </a:cubicBezTo>
                <a:cubicBezTo>
                  <a:pt x="3960540" y="1435546"/>
                  <a:pt x="3957438" y="1436290"/>
                  <a:pt x="3953470" y="1436786"/>
                </a:cubicBezTo>
                <a:cubicBezTo>
                  <a:pt x="3949501" y="1437283"/>
                  <a:pt x="3944416" y="1437531"/>
                  <a:pt x="3938215" y="1437531"/>
                </a:cubicBezTo>
                <a:cubicBezTo>
                  <a:pt x="3932262" y="1437531"/>
                  <a:pt x="3927301" y="1437283"/>
                  <a:pt x="3923332" y="1436786"/>
                </a:cubicBezTo>
                <a:cubicBezTo>
                  <a:pt x="3919363" y="1436290"/>
                  <a:pt x="3916201" y="1435546"/>
                  <a:pt x="3913844" y="1434554"/>
                </a:cubicBezTo>
                <a:cubicBezTo>
                  <a:pt x="3911488" y="1433562"/>
                  <a:pt x="3909876" y="1432384"/>
                  <a:pt x="3909007" y="1431019"/>
                </a:cubicBezTo>
                <a:cubicBezTo>
                  <a:pt x="3908139" y="1429655"/>
                  <a:pt x="3907705" y="1427981"/>
                  <a:pt x="3907705" y="1425996"/>
                </a:cubicBezTo>
                <a:lnTo>
                  <a:pt x="3907705" y="1091133"/>
                </a:lnTo>
                <a:cubicBezTo>
                  <a:pt x="3907705" y="1089149"/>
                  <a:pt x="3908077" y="1087475"/>
                  <a:pt x="3908821" y="1086110"/>
                </a:cubicBezTo>
                <a:cubicBezTo>
                  <a:pt x="3909565" y="1084746"/>
                  <a:pt x="3911054" y="1083506"/>
                  <a:pt x="3913287" y="1082390"/>
                </a:cubicBezTo>
                <a:cubicBezTo>
                  <a:pt x="3915518" y="1081273"/>
                  <a:pt x="3918371" y="1080529"/>
                  <a:pt x="3921844" y="1080157"/>
                </a:cubicBezTo>
                <a:cubicBezTo>
                  <a:pt x="3925316" y="1079785"/>
                  <a:pt x="3929905" y="1079599"/>
                  <a:pt x="3935610" y="1079599"/>
                </a:cubicBezTo>
                <a:cubicBezTo>
                  <a:pt x="3941067" y="1079599"/>
                  <a:pt x="3945594" y="1079785"/>
                  <a:pt x="3949191" y="1080157"/>
                </a:cubicBezTo>
                <a:cubicBezTo>
                  <a:pt x="3952788" y="1080529"/>
                  <a:pt x="3955578" y="1081273"/>
                  <a:pt x="3957563" y="1082390"/>
                </a:cubicBezTo>
                <a:cubicBezTo>
                  <a:pt x="3959547" y="1083506"/>
                  <a:pt x="3960974" y="1084746"/>
                  <a:pt x="3961841" y="1086110"/>
                </a:cubicBezTo>
                <a:cubicBezTo>
                  <a:pt x="3962709" y="1087475"/>
                  <a:pt x="3963144" y="1089149"/>
                  <a:pt x="3963144" y="1091133"/>
                </a:cubicBezTo>
                <a:lnTo>
                  <a:pt x="3963144" y="1135410"/>
                </a:lnTo>
                <a:cubicBezTo>
                  <a:pt x="3981995" y="1114326"/>
                  <a:pt x="4000785" y="1098885"/>
                  <a:pt x="4019512" y="1089087"/>
                </a:cubicBezTo>
                <a:cubicBezTo>
                  <a:pt x="4038240" y="1079289"/>
                  <a:pt x="4057153" y="1074390"/>
                  <a:pt x="4076253" y="1074390"/>
                </a:cubicBezTo>
                <a:close/>
                <a:moveTo>
                  <a:pt x="3665934" y="1074390"/>
                </a:moveTo>
                <a:cubicBezTo>
                  <a:pt x="3689995" y="1074390"/>
                  <a:pt x="3710458" y="1077118"/>
                  <a:pt x="3727325" y="1082576"/>
                </a:cubicBezTo>
                <a:cubicBezTo>
                  <a:pt x="3744193" y="1088033"/>
                  <a:pt x="3757835" y="1096032"/>
                  <a:pt x="3768253" y="1106574"/>
                </a:cubicBezTo>
                <a:cubicBezTo>
                  <a:pt x="3778671" y="1117116"/>
                  <a:pt x="3786237" y="1130201"/>
                  <a:pt x="3790949" y="1145828"/>
                </a:cubicBezTo>
                <a:cubicBezTo>
                  <a:pt x="3795662" y="1161454"/>
                  <a:pt x="3798019" y="1179686"/>
                  <a:pt x="3798019" y="1200522"/>
                </a:cubicBezTo>
                <a:lnTo>
                  <a:pt x="3798019" y="1426369"/>
                </a:lnTo>
                <a:cubicBezTo>
                  <a:pt x="3798019" y="1429345"/>
                  <a:pt x="3797027" y="1431578"/>
                  <a:pt x="3795043" y="1433066"/>
                </a:cubicBezTo>
                <a:cubicBezTo>
                  <a:pt x="3793058" y="1434554"/>
                  <a:pt x="3790329" y="1435670"/>
                  <a:pt x="3786857" y="1436414"/>
                </a:cubicBezTo>
                <a:cubicBezTo>
                  <a:pt x="3783384" y="1437159"/>
                  <a:pt x="3778300" y="1437531"/>
                  <a:pt x="3771602" y="1437531"/>
                </a:cubicBezTo>
                <a:cubicBezTo>
                  <a:pt x="3765152" y="1437531"/>
                  <a:pt x="3760006" y="1437159"/>
                  <a:pt x="3756161" y="1436414"/>
                </a:cubicBezTo>
                <a:cubicBezTo>
                  <a:pt x="3752316" y="1435670"/>
                  <a:pt x="3749525" y="1434554"/>
                  <a:pt x="3747790" y="1433066"/>
                </a:cubicBezTo>
                <a:cubicBezTo>
                  <a:pt x="3746053" y="1431578"/>
                  <a:pt x="3745185" y="1429345"/>
                  <a:pt x="3745185" y="1426369"/>
                </a:cubicBezTo>
                <a:lnTo>
                  <a:pt x="3745185" y="1392882"/>
                </a:lnTo>
                <a:cubicBezTo>
                  <a:pt x="3730550" y="1408509"/>
                  <a:pt x="3714241" y="1420663"/>
                  <a:pt x="3696257" y="1429345"/>
                </a:cubicBezTo>
                <a:cubicBezTo>
                  <a:pt x="3678274" y="1438027"/>
                  <a:pt x="3659236" y="1442368"/>
                  <a:pt x="3639145" y="1442368"/>
                </a:cubicBezTo>
                <a:cubicBezTo>
                  <a:pt x="3621533" y="1442368"/>
                  <a:pt x="3605597" y="1440073"/>
                  <a:pt x="3591335" y="1435484"/>
                </a:cubicBezTo>
                <a:cubicBezTo>
                  <a:pt x="3577072" y="1430895"/>
                  <a:pt x="3564918" y="1424260"/>
                  <a:pt x="3554872" y="1415578"/>
                </a:cubicBezTo>
                <a:cubicBezTo>
                  <a:pt x="3544826" y="1406897"/>
                  <a:pt x="3537013" y="1396231"/>
                  <a:pt x="3531432" y="1383580"/>
                </a:cubicBezTo>
                <a:cubicBezTo>
                  <a:pt x="3525850" y="1370930"/>
                  <a:pt x="3523060" y="1356543"/>
                  <a:pt x="3523060" y="1340420"/>
                </a:cubicBezTo>
                <a:cubicBezTo>
                  <a:pt x="3523060" y="1321569"/>
                  <a:pt x="3526904" y="1305198"/>
                  <a:pt x="3534594" y="1291307"/>
                </a:cubicBezTo>
                <a:cubicBezTo>
                  <a:pt x="3542283" y="1277416"/>
                  <a:pt x="3553321" y="1265882"/>
                  <a:pt x="3567708" y="1256704"/>
                </a:cubicBezTo>
                <a:cubicBezTo>
                  <a:pt x="3582095" y="1247527"/>
                  <a:pt x="3599706" y="1240643"/>
                  <a:pt x="3620542" y="1236055"/>
                </a:cubicBezTo>
                <a:cubicBezTo>
                  <a:pt x="3641377" y="1231466"/>
                  <a:pt x="3664817" y="1229171"/>
                  <a:pt x="3690862" y="1229171"/>
                </a:cubicBezTo>
                <a:lnTo>
                  <a:pt x="3736999" y="1229171"/>
                </a:lnTo>
                <a:lnTo>
                  <a:pt x="3736999" y="1203126"/>
                </a:lnTo>
                <a:cubicBezTo>
                  <a:pt x="3736999" y="1190228"/>
                  <a:pt x="3735635" y="1178818"/>
                  <a:pt x="3732906" y="1168896"/>
                </a:cubicBezTo>
                <a:cubicBezTo>
                  <a:pt x="3730179" y="1158974"/>
                  <a:pt x="3725775" y="1150726"/>
                  <a:pt x="3719698" y="1144153"/>
                </a:cubicBezTo>
                <a:cubicBezTo>
                  <a:pt x="3713621" y="1137580"/>
                  <a:pt x="3705745" y="1132619"/>
                  <a:pt x="3696071" y="1129270"/>
                </a:cubicBezTo>
                <a:cubicBezTo>
                  <a:pt x="3686398" y="1125922"/>
                  <a:pt x="3674491" y="1124247"/>
                  <a:pt x="3660353" y="1124247"/>
                </a:cubicBezTo>
                <a:cubicBezTo>
                  <a:pt x="3645222" y="1124247"/>
                  <a:pt x="3631641" y="1126046"/>
                  <a:pt x="3619611" y="1129642"/>
                </a:cubicBezTo>
                <a:cubicBezTo>
                  <a:pt x="3607582" y="1133239"/>
                  <a:pt x="3597040" y="1137208"/>
                  <a:pt x="3587986" y="1141549"/>
                </a:cubicBezTo>
                <a:cubicBezTo>
                  <a:pt x="3578932" y="1145890"/>
                  <a:pt x="3571367" y="1149858"/>
                  <a:pt x="3565290" y="1153455"/>
                </a:cubicBezTo>
                <a:cubicBezTo>
                  <a:pt x="3559213" y="1157052"/>
                  <a:pt x="3554686" y="1158850"/>
                  <a:pt x="3551710" y="1158850"/>
                </a:cubicBezTo>
                <a:cubicBezTo>
                  <a:pt x="3549725" y="1158850"/>
                  <a:pt x="3547988" y="1158354"/>
                  <a:pt x="3546500" y="1157362"/>
                </a:cubicBezTo>
                <a:cubicBezTo>
                  <a:pt x="3545012" y="1156369"/>
                  <a:pt x="3543710" y="1154881"/>
                  <a:pt x="3542594" y="1152897"/>
                </a:cubicBezTo>
                <a:cubicBezTo>
                  <a:pt x="3541477" y="1150913"/>
                  <a:pt x="3540671" y="1148370"/>
                  <a:pt x="3540175" y="1145269"/>
                </a:cubicBezTo>
                <a:cubicBezTo>
                  <a:pt x="3539679" y="1142169"/>
                  <a:pt x="3539431" y="1138758"/>
                  <a:pt x="3539431" y="1135037"/>
                </a:cubicBezTo>
                <a:cubicBezTo>
                  <a:pt x="3539431" y="1128836"/>
                  <a:pt x="3539865" y="1123937"/>
                  <a:pt x="3540733" y="1120341"/>
                </a:cubicBezTo>
                <a:cubicBezTo>
                  <a:pt x="3541601" y="1116744"/>
                  <a:pt x="3543710" y="1113333"/>
                  <a:pt x="3547059" y="1110109"/>
                </a:cubicBezTo>
                <a:cubicBezTo>
                  <a:pt x="3550407" y="1106884"/>
                  <a:pt x="3556174" y="1103101"/>
                  <a:pt x="3564360" y="1098761"/>
                </a:cubicBezTo>
                <a:cubicBezTo>
                  <a:pt x="3572545" y="1094420"/>
                  <a:pt x="3581971" y="1090451"/>
                  <a:pt x="3592637" y="1086854"/>
                </a:cubicBezTo>
                <a:cubicBezTo>
                  <a:pt x="3603303" y="1083258"/>
                  <a:pt x="3614960" y="1080281"/>
                  <a:pt x="3627611" y="1077925"/>
                </a:cubicBezTo>
                <a:cubicBezTo>
                  <a:pt x="3640261" y="1075568"/>
                  <a:pt x="3653035" y="1074390"/>
                  <a:pt x="3665934" y="1074390"/>
                </a:cubicBezTo>
                <a:close/>
                <a:moveTo>
                  <a:pt x="3303166" y="1074390"/>
                </a:moveTo>
                <a:cubicBezTo>
                  <a:pt x="3329460" y="1074390"/>
                  <a:pt x="3351845" y="1078607"/>
                  <a:pt x="3370324" y="1087040"/>
                </a:cubicBezTo>
                <a:cubicBezTo>
                  <a:pt x="3388804" y="1095474"/>
                  <a:pt x="3403997" y="1106822"/>
                  <a:pt x="3415904" y="1121085"/>
                </a:cubicBezTo>
                <a:cubicBezTo>
                  <a:pt x="3427810" y="1135347"/>
                  <a:pt x="3436554" y="1152091"/>
                  <a:pt x="3442134" y="1171314"/>
                </a:cubicBezTo>
                <a:cubicBezTo>
                  <a:pt x="3447716" y="1190538"/>
                  <a:pt x="3450506" y="1211064"/>
                  <a:pt x="3450506" y="1232892"/>
                </a:cubicBezTo>
                <a:lnTo>
                  <a:pt x="3450506" y="1244054"/>
                </a:lnTo>
                <a:cubicBezTo>
                  <a:pt x="3450506" y="1253728"/>
                  <a:pt x="3448077" y="1260611"/>
                  <a:pt x="3443219" y="1264704"/>
                </a:cubicBezTo>
                <a:cubicBezTo>
                  <a:pt x="3438361" y="1268797"/>
                  <a:pt x="3432815" y="1270843"/>
                  <a:pt x="3426584" y="1270843"/>
                </a:cubicBezTo>
                <a:lnTo>
                  <a:pt x="3206056" y="1270843"/>
                </a:lnTo>
                <a:cubicBezTo>
                  <a:pt x="3206056" y="1289447"/>
                  <a:pt x="3207925" y="1306190"/>
                  <a:pt x="3211664" y="1321073"/>
                </a:cubicBezTo>
                <a:cubicBezTo>
                  <a:pt x="3215401" y="1335955"/>
                  <a:pt x="3221633" y="1348730"/>
                  <a:pt x="3230357" y="1359396"/>
                </a:cubicBezTo>
                <a:cubicBezTo>
                  <a:pt x="3239081" y="1370062"/>
                  <a:pt x="3250423" y="1378247"/>
                  <a:pt x="3264381" y="1383953"/>
                </a:cubicBezTo>
                <a:cubicBezTo>
                  <a:pt x="3278339" y="1389658"/>
                  <a:pt x="3295413" y="1392510"/>
                  <a:pt x="3315602" y="1392510"/>
                </a:cubicBezTo>
                <a:cubicBezTo>
                  <a:pt x="3331554" y="1392510"/>
                  <a:pt x="3345761" y="1391208"/>
                  <a:pt x="3358224" y="1388603"/>
                </a:cubicBezTo>
                <a:cubicBezTo>
                  <a:pt x="3370687" y="1385999"/>
                  <a:pt x="3381467" y="1383084"/>
                  <a:pt x="3390565" y="1379860"/>
                </a:cubicBezTo>
                <a:cubicBezTo>
                  <a:pt x="3399663" y="1376635"/>
                  <a:pt x="3407141" y="1373721"/>
                  <a:pt x="3413000" y="1371116"/>
                </a:cubicBezTo>
                <a:cubicBezTo>
                  <a:pt x="3418857" y="1368512"/>
                  <a:pt x="3423283" y="1367209"/>
                  <a:pt x="3426275" y="1367209"/>
                </a:cubicBezTo>
                <a:cubicBezTo>
                  <a:pt x="3428019" y="1367209"/>
                  <a:pt x="3429576" y="1367643"/>
                  <a:pt x="3430947" y="1368512"/>
                </a:cubicBezTo>
                <a:cubicBezTo>
                  <a:pt x="3432317" y="1369380"/>
                  <a:pt x="3433375" y="1370682"/>
                  <a:pt x="3434124" y="1372418"/>
                </a:cubicBezTo>
                <a:cubicBezTo>
                  <a:pt x="3434872" y="1374155"/>
                  <a:pt x="3435432" y="1376573"/>
                  <a:pt x="3435807" y="1379674"/>
                </a:cubicBezTo>
                <a:cubicBezTo>
                  <a:pt x="3436181" y="1382774"/>
                  <a:pt x="3436368" y="1386557"/>
                  <a:pt x="3436368" y="1391022"/>
                </a:cubicBezTo>
                <a:cubicBezTo>
                  <a:pt x="3436368" y="1394246"/>
                  <a:pt x="3436243" y="1397037"/>
                  <a:pt x="3435996" y="1399393"/>
                </a:cubicBezTo>
                <a:cubicBezTo>
                  <a:pt x="3435747" y="1401750"/>
                  <a:pt x="3435437" y="1403858"/>
                  <a:pt x="3435065" y="1405719"/>
                </a:cubicBezTo>
                <a:cubicBezTo>
                  <a:pt x="3434693" y="1407579"/>
                  <a:pt x="3434073" y="1409253"/>
                  <a:pt x="3433205" y="1410742"/>
                </a:cubicBezTo>
                <a:cubicBezTo>
                  <a:pt x="3432337" y="1412230"/>
                  <a:pt x="3431221" y="1413656"/>
                  <a:pt x="3429856" y="1415020"/>
                </a:cubicBezTo>
                <a:cubicBezTo>
                  <a:pt x="3428492" y="1416385"/>
                  <a:pt x="3424461" y="1418617"/>
                  <a:pt x="3417764" y="1421718"/>
                </a:cubicBezTo>
                <a:cubicBezTo>
                  <a:pt x="3411067" y="1424818"/>
                  <a:pt x="3402385" y="1427857"/>
                  <a:pt x="3391719" y="1430833"/>
                </a:cubicBezTo>
                <a:cubicBezTo>
                  <a:pt x="3381053" y="1433810"/>
                  <a:pt x="3368713" y="1436476"/>
                  <a:pt x="3354698" y="1438833"/>
                </a:cubicBezTo>
                <a:cubicBezTo>
                  <a:pt x="3340684" y="1441189"/>
                  <a:pt x="3325739" y="1442368"/>
                  <a:pt x="3309863" y="1442368"/>
                </a:cubicBezTo>
                <a:cubicBezTo>
                  <a:pt x="3282330" y="1442368"/>
                  <a:pt x="3258208" y="1438523"/>
                  <a:pt x="3237495" y="1430833"/>
                </a:cubicBezTo>
                <a:cubicBezTo>
                  <a:pt x="3216783" y="1423144"/>
                  <a:pt x="3199359" y="1411734"/>
                  <a:pt x="3185220" y="1396603"/>
                </a:cubicBezTo>
                <a:cubicBezTo>
                  <a:pt x="3171082" y="1381472"/>
                  <a:pt x="3160415" y="1362496"/>
                  <a:pt x="3153222" y="1339676"/>
                </a:cubicBezTo>
                <a:cubicBezTo>
                  <a:pt x="3146029" y="1316856"/>
                  <a:pt x="3142432" y="1290315"/>
                  <a:pt x="3142432" y="1260053"/>
                </a:cubicBezTo>
                <a:cubicBezTo>
                  <a:pt x="3142432" y="1231280"/>
                  <a:pt x="3146152" y="1205421"/>
                  <a:pt x="3153594" y="1182476"/>
                </a:cubicBezTo>
                <a:cubicBezTo>
                  <a:pt x="3161035" y="1159532"/>
                  <a:pt x="3171763" y="1140060"/>
                  <a:pt x="3185778" y="1124061"/>
                </a:cubicBezTo>
                <a:cubicBezTo>
                  <a:pt x="3199793" y="1108062"/>
                  <a:pt x="3216722" y="1095784"/>
                  <a:pt x="3236566" y="1087226"/>
                </a:cubicBezTo>
                <a:cubicBezTo>
                  <a:pt x="3256409" y="1078669"/>
                  <a:pt x="3278610" y="1074390"/>
                  <a:pt x="3303166" y="1074390"/>
                </a:cubicBezTo>
                <a:close/>
                <a:moveTo>
                  <a:pt x="2719240" y="1074390"/>
                </a:moveTo>
                <a:cubicBezTo>
                  <a:pt x="2733130" y="1074390"/>
                  <a:pt x="2745594" y="1076002"/>
                  <a:pt x="2756632" y="1079227"/>
                </a:cubicBezTo>
                <a:cubicBezTo>
                  <a:pt x="2767671" y="1082452"/>
                  <a:pt x="2777406" y="1086978"/>
                  <a:pt x="2785840" y="1092807"/>
                </a:cubicBezTo>
                <a:cubicBezTo>
                  <a:pt x="2794273" y="1098637"/>
                  <a:pt x="2801467" y="1105582"/>
                  <a:pt x="2807420" y="1113643"/>
                </a:cubicBezTo>
                <a:cubicBezTo>
                  <a:pt x="2813373" y="1121705"/>
                  <a:pt x="2818334" y="1130697"/>
                  <a:pt x="2822302" y="1140619"/>
                </a:cubicBezTo>
                <a:cubicBezTo>
                  <a:pt x="2833465" y="1128464"/>
                  <a:pt x="2844069" y="1118170"/>
                  <a:pt x="2854115" y="1109737"/>
                </a:cubicBezTo>
                <a:cubicBezTo>
                  <a:pt x="2864161" y="1101303"/>
                  <a:pt x="2873834" y="1094482"/>
                  <a:pt x="2883136" y="1089273"/>
                </a:cubicBezTo>
                <a:cubicBezTo>
                  <a:pt x="2892438" y="1084064"/>
                  <a:pt x="2901491" y="1080281"/>
                  <a:pt x="2910297" y="1077925"/>
                </a:cubicBezTo>
                <a:cubicBezTo>
                  <a:pt x="2919103" y="1075568"/>
                  <a:pt x="2927971" y="1074390"/>
                  <a:pt x="2936901" y="1074390"/>
                </a:cubicBezTo>
                <a:cubicBezTo>
                  <a:pt x="2958481" y="1074390"/>
                  <a:pt x="2976588" y="1078173"/>
                  <a:pt x="2991222" y="1085738"/>
                </a:cubicBezTo>
                <a:cubicBezTo>
                  <a:pt x="3005857" y="1093304"/>
                  <a:pt x="3017702" y="1103411"/>
                  <a:pt x="3026756" y="1116062"/>
                </a:cubicBezTo>
                <a:cubicBezTo>
                  <a:pt x="3035809" y="1128712"/>
                  <a:pt x="3042258" y="1143533"/>
                  <a:pt x="3046103" y="1160524"/>
                </a:cubicBezTo>
                <a:cubicBezTo>
                  <a:pt x="3049948" y="1177516"/>
                  <a:pt x="3051870" y="1195437"/>
                  <a:pt x="3051870" y="1214288"/>
                </a:cubicBezTo>
                <a:lnTo>
                  <a:pt x="3051870" y="1425996"/>
                </a:lnTo>
                <a:cubicBezTo>
                  <a:pt x="3051870" y="1427981"/>
                  <a:pt x="3051374" y="1429655"/>
                  <a:pt x="3050382" y="1431019"/>
                </a:cubicBezTo>
                <a:cubicBezTo>
                  <a:pt x="3049389" y="1432384"/>
                  <a:pt x="3047777" y="1433562"/>
                  <a:pt x="3045545" y="1434554"/>
                </a:cubicBezTo>
                <a:cubicBezTo>
                  <a:pt x="3043312" y="1435546"/>
                  <a:pt x="3040212" y="1436290"/>
                  <a:pt x="3036243" y="1436786"/>
                </a:cubicBezTo>
                <a:cubicBezTo>
                  <a:pt x="3032274" y="1437283"/>
                  <a:pt x="3027313" y="1437531"/>
                  <a:pt x="3021360" y="1437531"/>
                </a:cubicBezTo>
                <a:cubicBezTo>
                  <a:pt x="3015159" y="1437531"/>
                  <a:pt x="3010074" y="1437283"/>
                  <a:pt x="3006105" y="1436786"/>
                </a:cubicBezTo>
                <a:cubicBezTo>
                  <a:pt x="3002137" y="1436290"/>
                  <a:pt x="2998974" y="1435546"/>
                  <a:pt x="2996617" y="1434554"/>
                </a:cubicBezTo>
                <a:cubicBezTo>
                  <a:pt x="2994261" y="1433562"/>
                  <a:pt x="2992587" y="1432384"/>
                  <a:pt x="2991595" y="1431019"/>
                </a:cubicBezTo>
                <a:cubicBezTo>
                  <a:pt x="2990602" y="1429655"/>
                  <a:pt x="2990106" y="1427981"/>
                  <a:pt x="2990106" y="1425996"/>
                </a:cubicBezTo>
                <a:lnTo>
                  <a:pt x="2990106" y="1222474"/>
                </a:lnTo>
                <a:cubicBezTo>
                  <a:pt x="2990106" y="1208335"/>
                  <a:pt x="2988866" y="1195437"/>
                  <a:pt x="2986386" y="1183779"/>
                </a:cubicBezTo>
                <a:cubicBezTo>
                  <a:pt x="2983905" y="1172121"/>
                  <a:pt x="2979936" y="1162075"/>
                  <a:pt x="2974479" y="1153641"/>
                </a:cubicBezTo>
                <a:cubicBezTo>
                  <a:pt x="2969023" y="1145207"/>
                  <a:pt x="2962077" y="1138758"/>
                  <a:pt x="2953643" y="1134293"/>
                </a:cubicBezTo>
                <a:cubicBezTo>
                  <a:pt x="2945210" y="1129828"/>
                  <a:pt x="2935288" y="1127596"/>
                  <a:pt x="2923878" y="1127596"/>
                </a:cubicBezTo>
                <a:cubicBezTo>
                  <a:pt x="2909739" y="1127596"/>
                  <a:pt x="2895538" y="1133053"/>
                  <a:pt x="2881276" y="1143967"/>
                </a:cubicBezTo>
                <a:cubicBezTo>
                  <a:pt x="2867013" y="1154881"/>
                  <a:pt x="2851324" y="1170880"/>
                  <a:pt x="2834209" y="1191964"/>
                </a:cubicBezTo>
                <a:lnTo>
                  <a:pt x="2834209" y="1425996"/>
                </a:lnTo>
                <a:cubicBezTo>
                  <a:pt x="2834209" y="1427981"/>
                  <a:pt x="2833713" y="1429655"/>
                  <a:pt x="2832721" y="1431019"/>
                </a:cubicBezTo>
                <a:cubicBezTo>
                  <a:pt x="2831729" y="1432384"/>
                  <a:pt x="2830054" y="1433562"/>
                  <a:pt x="2827698" y="1434554"/>
                </a:cubicBezTo>
                <a:cubicBezTo>
                  <a:pt x="2825341" y="1435546"/>
                  <a:pt x="2822178" y="1436290"/>
                  <a:pt x="2818209" y="1436786"/>
                </a:cubicBezTo>
                <a:cubicBezTo>
                  <a:pt x="2814241" y="1437283"/>
                  <a:pt x="2809280" y="1437531"/>
                  <a:pt x="2803327" y="1437531"/>
                </a:cubicBezTo>
                <a:cubicBezTo>
                  <a:pt x="2797622" y="1437531"/>
                  <a:pt x="2792723" y="1437283"/>
                  <a:pt x="2788630" y="1436786"/>
                </a:cubicBezTo>
                <a:cubicBezTo>
                  <a:pt x="2784538" y="1436290"/>
                  <a:pt x="2781313" y="1435546"/>
                  <a:pt x="2778956" y="1434554"/>
                </a:cubicBezTo>
                <a:cubicBezTo>
                  <a:pt x="2776600" y="1433562"/>
                  <a:pt x="2774988" y="1432384"/>
                  <a:pt x="2774120" y="1431019"/>
                </a:cubicBezTo>
                <a:cubicBezTo>
                  <a:pt x="2773251" y="1429655"/>
                  <a:pt x="2772817" y="1427981"/>
                  <a:pt x="2772817" y="1425996"/>
                </a:cubicBezTo>
                <a:lnTo>
                  <a:pt x="2772817" y="1222474"/>
                </a:lnTo>
                <a:cubicBezTo>
                  <a:pt x="2772817" y="1208335"/>
                  <a:pt x="2771453" y="1195437"/>
                  <a:pt x="2768724" y="1183779"/>
                </a:cubicBezTo>
                <a:cubicBezTo>
                  <a:pt x="2765996" y="1172121"/>
                  <a:pt x="2761903" y="1162075"/>
                  <a:pt x="2756446" y="1153641"/>
                </a:cubicBezTo>
                <a:cubicBezTo>
                  <a:pt x="2750989" y="1145207"/>
                  <a:pt x="2744105" y="1138758"/>
                  <a:pt x="2735797" y="1134293"/>
                </a:cubicBezTo>
                <a:cubicBezTo>
                  <a:pt x="2727487" y="1129828"/>
                  <a:pt x="2717627" y="1127596"/>
                  <a:pt x="2706216" y="1127596"/>
                </a:cubicBezTo>
                <a:cubicBezTo>
                  <a:pt x="2692078" y="1127596"/>
                  <a:pt x="2677815" y="1133053"/>
                  <a:pt x="2663429" y="1143967"/>
                </a:cubicBezTo>
                <a:cubicBezTo>
                  <a:pt x="2649042" y="1154881"/>
                  <a:pt x="2633415" y="1170880"/>
                  <a:pt x="2616548" y="1191964"/>
                </a:cubicBezTo>
                <a:lnTo>
                  <a:pt x="2616548" y="1425996"/>
                </a:lnTo>
                <a:cubicBezTo>
                  <a:pt x="2616548" y="1427981"/>
                  <a:pt x="2616052" y="1429655"/>
                  <a:pt x="2615060" y="1431019"/>
                </a:cubicBezTo>
                <a:cubicBezTo>
                  <a:pt x="2614067" y="1432384"/>
                  <a:pt x="2612455" y="1433562"/>
                  <a:pt x="2610222" y="1434554"/>
                </a:cubicBezTo>
                <a:cubicBezTo>
                  <a:pt x="2607990" y="1435546"/>
                  <a:pt x="2604890" y="1436290"/>
                  <a:pt x="2600921" y="1436786"/>
                </a:cubicBezTo>
                <a:cubicBezTo>
                  <a:pt x="2596952" y="1437283"/>
                  <a:pt x="2591867" y="1437531"/>
                  <a:pt x="2585666" y="1437531"/>
                </a:cubicBezTo>
                <a:cubicBezTo>
                  <a:pt x="2579713" y="1437531"/>
                  <a:pt x="2574752" y="1437283"/>
                  <a:pt x="2570783" y="1436786"/>
                </a:cubicBezTo>
                <a:cubicBezTo>
                  <a:pt x="2566814" y="1436290"/>
                  <a:pt x="2563652" y="1435546"/>
                  <a:pt x="2561295" y="1434554"/>
                </a:cubicBezTo>
                <a:cubicBezTo>
                  <a:pt x="2558939" y="1433562"/>
                  <a:pt x="2557327" y="1432384"/>
                  <a:pt x="2556459" y="1431019"/>
                </a:cubicBezTo>
                <a:cubicBezTo>
                  <a:pt x="2555589" y="1429655"/>
                  <a:pt x="2555155" y="1427981"/>
                  <a:pt x="2555155" y="1425996"/>
                </a:cubicBezTo>
                <a:lnTo>
                  <a:pt x="2555155" y="1091133"/>
                </a:lnTo>
                <a:cubicBezTo>
                  <a:pt x="2555155" y="1089149"/>
                  <a:pt x="2555528" y="1087475"/>
                  <a:pt x="2556273" y="1086110"/>
                </a:cubicBezTo>
                <a:cubicBezTo>
                  <a:pt x="2557017" y="1084746"/>
                  <a:pt x="2558505" y="1083506"/>
                  <a:pt x="2560737" y="1082390"/>
                </a:cubicBezTo>
                <a:cubicBezTo>
                  <a:pt x="2562970" y="1081273"/>
                  <a:pt x="2565822" y="1080529"/>
                  <a:pt x="2569295" y="1080157"/>
                </a:cubicBezTo>
                <a:cubicBezTo>
                  <a:pt x="2572768" y="1079785"/>
                  <a:pt x="2577357" y="1079599"/>
                  <a:pt x="2583062" y="1079599"/>
                </a:cubicBezTo>
                <a:cubicBezTo>
                  <a:pt x="2588519" y="1079599"/>
                  <a:pt x="2593045" y="1079785"/>
                  <a:pt x="2596642" y="1080157"/>
                </a:cubicBezTo>
                <a:cubicBezTo>
                  <a:pt x="2600239" y="1080529"/>
                  <a:pt x="2603029" y="1081273"/>
                  <a:pt x="2605014" y="1082390"/>
                </a:cubicBezTo>
                <a:cubicBezTo>
                  <a:pt x="2606998" y="1083506"/>
                  <a:pt x="2608424" y="1084746"/>
                  <a:pt x="2609293" y="1086110"/>
                </a:cubicBezTo>
                <a:cubicBezTo>
                  <a:pt x="2610160" y="1087475"/>
                  <a:pt x="2610595" y="1089149"/>
                  <a:pt x="2610595" y="1091133"/>
                </a:cubicBezTo>
                <a:lnTo>
                  <a:pt x="2610595" y="1135410"/>
                </a:lnTo>
                <a:cubicBezTo>
                  <a:pt x="2629446" y="1114326"/>
                  <a:pt x="2647740" y="1098885"/>
                  <a:pt x="2665475" y="1089087"/>
                </a:cubicBezTo>
                <a:cubicBezTo>
                  <a:pt x="2683210" y="1079289"/>
                  <a:pt x="2701132" y="1074390"/>
                  <a:pt x="2719240" y="1074390"/>
                </a:cubicBezTo>
                <a:close/>
                <a:moveTo>
                  <a:pt x="1704529" y="1074390"/>
                </a:moveTo>
                <a:cubicBezTo>
                  <a:pt x="1726854" y="1074390"/>
                  <a:pt x="1745643" y="1078173"/>
                  <a:pt x="1760898" y="1085738"/>
                </a:cubicBezTo>
                <a:cubicBezTo>
                  <a:pt x="1776153" y="1093304"/>
                  <a:pt x="1788493" y="1103411"/>
                  <a:pt x="1797919" y="1116062"/>
                </a:cubicBezTo>
                <a:cubicBezTo>
                  <a:pt x="1807345" y="1128712"/>
                  <a:pt x="1814104" y="1143533"/>
                  <a:pt x="1818197" y="1160524"/>
                </a:cubicBezTo>
                <a:cubicBezTo>
                  <a:pt x="1822289" y="1177516"/>
                  <a:pt x="1824336" y="1197917"/>
                  <a:pt x="1824336" y="1221730"/>
                </a:cubicBezTo>
                <a:lnTo>
                  <a:pt x="1824336" y="1425996"/>
                </a:lnTo>
                <a:cubicBezTo>
                  <a:pt x="1824336" y="1427981"/>
                  <a:pt x="1823840" y="1429655"/>
                  <a:pt x="1822847" y="1431019"/>
                </a:cubicBezTo>
                <a:cubicBezTo>
                  <a:pt x="1821856" y="1432384"/>
                  <a:pt x="1820243" y="1433562"/>
                  <a:pt x="1818011" y="1434554"/>
                </a:cubicBezTo>
                <a:cubicBezTo>
                  <a:pt x="1815778" y="1435546"/>
                  <a:pt x="1812678" y="1436290"/>
                  <a:pt x="1808709" y="1436786"/>
                </a:cubicBezTo>
                <a:cubicBezTo>
                  <a:pt x="1804740" y="1437283"/>
                  <a:pt x="1799779" y="1437531"/>
                  <a:pt x="1793826" y="1437531"/>
                </a:cubicBezTo>
                <a:cubicBezTo>
                  <a:pt x="1787625" y="1437531"/>
                  <a:pt x="1782540" y="1437283"/>
                  <a:pt x="1778571" y="1436786"/>
                </a:cubicBezTo>
                <a:cubicBezTo>
                  <a:pt x="1774602" y="1436290"/>
                  <a:pt x="1771502" y="1435546"/>
                  <a:pt x="1769269" y="1434554"/>
                </a:cubicBezTo>
                <a:cubicBezTo>
                  <a:pt x="1767037" y="1433562"/>
                  <a:pt x="1765425" y="1432384"/>
                  <a:pt x="1764432" y="1431019"/>
                </a:cubicBezTo>
                <a:cubicBezTo>
                  <a:pt x="1763440" y="1429655"/>
                  <a:pt x="1762944" y="1427981"/>
                  <a:pt x="1762944" y="1425996"/>
                </a:cubicBezTo>
                <a:lnTo>
                  <a:pt x="1762944" y="1229915"/>
                </a:lnTo>
                <a:cubicBezTo>
                  <a:pt x="1762944" y="1210816"/>
                  <a:pt x="1761456" y="1195437"/>
                  <a:pt x="1758479" y="1183779"/>
                </a:cubicBezTo>
                <a:cubicBezTo>
                  <a:pt x="1755503" y="1172121"/>
                  <a:pt x="1751162" y="1162075"/>
                  <a:pt x="1745457" y="1153641"/>
                </a:cubicBezTo>
                <a:cubicBezTo>
                  <a:pt x="1739752" y="1145207"/>
                  <a:pt x="1732372" y="1138758"/>
                  <a:pt x="1723319" y="1134293"/>
                </a:cubicBezTo>
                <a:cubicBezTo>
                  <a:pt x="1714265" y="1129828"/>
                  <a:pt x="1703785" y="1127596"/>
                  <a:pt x="1691879" y="1127596"/>
                </a:cubicBezTo>
                <a:cubicBezTo>
                  <a:pt x="1676500" y="1127596"/>
                  <a:pt x="1661121" y="1133053"/>
                  <a:pt x="1645742" y="1143967"/>
                </a:cubicBezTo>
                <a:cubicBezTo>
                  <a:pt x="1630363" y="1154881"/>
                  <a:pt x="1614241" y="1170880"/>
                  <a:pt x="1597374" y="1191964"/>
                </a:cubicBezTo>
                <a:lnTo>
                  <a:pt x="1597374" y="1425996"/>
                </a:lnTo>
                <a:cubicBezTo>
                  <a:pt x="1597374" y="1427981"/>
                  <a:pt x="1596877" y="1429655"/>
                  <a:pt x="1595885" y="1431019"/>
                </a:cubicBezTo>
                <a:cubicBezTo>
                  <a:pt x="1594893" y="1432384"/>
                  <a:pt x="1593280" y="1433562"/>
                  <a:pt x="1591048" y="1434554"/>
                </a:cubicBezTo>
                <a:cubicBezTo>
                  <a:pt x="1588815" y="1435546"/>
                  <a:pt x="1585714" y="1436290"/>
                  <a:pt x="1581746" y="1436786"/>
                </a:cubicBezTo>
                <a:cubicBezTo>
                  <a:pt x="1577777" y="1437283"/>
                  <a:pt x="1572693" y="1437531"/>
                  <a:pt x="1566492" y="1437531"/>
                </a:cubicBezTo>
                <a:cubicBezTo>
                  <a:pt x="1560537" y="1437531"/>
                  <a:pt x="1555577" y="1437283"/>
                  <a:pt x="1551608" y="1436786"/>
                </a:cubicBezTo>
                <a:cubicBezTo>
                  <a:pt x="1547640" y="1436290"/>
                  <a:pt x="1544477" y="1435546"/>
                  <a:pt x="1542121" y="1434554"/>
                </a:cubicBezTo>
                <a:cubicBezTo>
                  <a:pt x="1539764" y="1433562"/>
                  <a:pt x="1538152" y="1432384"/>
                  <a:pt x="1537284" y="1431019"/>
                </a:cubicBezTo>
                <a:cubicBezTo>
                  <a:pt x="1536416" y="1429655"/>
                  <a:pt x="1535981" y="1427981"/>
                  <a:pt x="1535981" y="1425996"/>
                </a:cubicBezTo>
                <a:lnTo>
                  <a:pt x="1535981" y="1091133"/>
                </a:lnTo>
                <a:cubicBezTo>
                  <a:pt x="1535981" y="1089149"/>
                  <a:pt x="1536354" y="1087475"/>
                  <a:pt x="1537098" y="1086110"/>
                </a:cubicBezTo>
                <a:cubicBezTo>
                  <a:pt x="1537842" y="1084746"/>
                  <a:pt x="1539330" y="1083506"/>
                  <a:pt x="1541562" y="1082390"/>
                </a:cubicBezTo>
                <a:cubicBezTo>
                  <a:pt x="1543795" y="1081273"/>
                  <a:pt x="1546647" y="1080529"/>
                  <a:pt x="1550120" y="1080157"/>
                </a:cubicBezTo>
                <a:cubicBezTo>
                  <a:pt x="1553593" y="1079785"/>
                  <a:pt x="1558182" y="1079599"/>
                  <a:pt x="1563887" y="1079599"/>
                </a:cubicBezTo>
                <a:cubicBezTo>
                  <a:pt x="1569344" y="1079599"/>
                  <a:pt x="1573870" y="1079785"/>
                  <a:pt x="1577467" y="1080157"/>
                </a:cubicBezTo>
                <a:cubicBezTo>
                  <a:pt x="1581064" y="1080529"/>
                  <a:pt x="1583855" y="1081273"/>
                  <a:pt x="1585838" y="1082390"/>
                </a:cubicBezTo>
                <a:cubicBezTo>
                  <a:pt x="1587823" y="1083506"/>
                  <a:pt x="1589250" y="1084746"/>
                  <a:pt x="1590118" y="1086110"/>
                </a:cubicBezTo>
                <a:cubicBezTo>
                  <a:pt x="1590986" y="1087475"/>
                  <a:pt x="1591420" y="1089149"/>
                  <a:pt x="1591420" y="1091133"/>
                </a:cubicBezTo>
                <a:lnTo>
                  <a:pt x="1591420" y="1135410"/>
                </a:lnTo>
                <a:cubicBezTo>
                  <a:pt x="1610272" y="1114326"/>
                  <a:pt x="1629062" y="1098885"/>
                  <a:pt x="1647789" y="1089087"/>
                </a:cubicBezTo>
                <a:cubicBezTo>
                  <a:pt x="1666516" y="1079289"/>
                  <a:pt x="1685430" y="1074390"/>
                  <a:pt x="1704529" y="1074390"/>
                </a:cubicBezTo>
                <a:close/>
                <a:moveTo>
                  <a:pt x="1344141" y="1074390"/>
                </a:moveTo>
                <a:cubicBezTo>
                  <a:pt x="1353071" y="1074390"/>
                  <a:pt x="1362001" y="1075134"/>
                  <a:pt x="1370931" y="1076622"/>
                </a:cubicBezTo>
                <a:cubicBezTo>
                  <a:pt x="1379861" y="1078111"/>
                  <a:pt x="1387922" y="1079971"/>
                  <a:pt x="1395115" y="1082203"/>
                </a:cubicBezTo>
                <a:cubicBezTo>
                  <a:pt x="1402308" y="1084436"/>
                  <a:pt x="1408448" y="1086854"/>
                  <a:pt x="1413533" y="1089459"/>
                </a:cubicBezTo>
                <a:cubicBezTo>
                  <a:pt x="1418618" y="1092063"/>
                  <a:pt x="1422463" y="1094358"/>
                  <a:pt x="1425067" y="1096342"/>
                </a:cubicBezTo>
                <a:cubicBezTo>
                  <a:pt x="1427671" y="1098326"/>
                  <a:pt x="1429407" y="1100063"/>
                  <a:pt x="1430276" y="1101551"/>
                </a:cubicBezTo>
                <a:cubicBezTo>
                  <a:pt x="1431144" y="1103039"/>
                  <a:pt x="1431764" y="1104714"/>
                  <a:pt x="1432137" y="1106574"/>
                </a:cubicBezTo>
                <a:cubicBezTo>
                  <a:pt x="1432508" y="1108434"/>
                  <a:pt x="1432880" y="1110729"/>
                  <a:pt x="1433253" y="1113457"/>
                </a:cubicBezTo>
                <a:cubicBezTo>
                  <a:pt x="1433625" y="1116186"/>
                  <a:pt x="1433810" y="1119534"/>
                  <a:pt x="1433810" y="1123503"/>
                </a:cubicBezTo>
                <a:cubicBezTo>
                  <a:pt x="1433810" y="1127720"/>
                  <a:pt x="1433625" y="1131379"/>
                  <a:pt x="1433253" y="1134479"/>
                </a:cubicBezTo>
                <a:cubicBezTo>
                  <a:pt x="1432880" y="1137580"/>
                  <a:pt x="1432260" y="1140122"/>
                  <a:pt x="1431392" y="1142107"/>
                </a:cubicBezTo>
                <a:cubicBezTo>
                  <a:pt x="1430524" y="1144091"/>
                  <a:pt x="1429470" y="1145518"/>
                  <a:pt x="1428229" y="1146386"/>
                </a:cubicBezTo>
                <a:cubicBezTo>
                  <a:pt x="1426989" y="1147254"/>
                  <a:pt x="1425625" y="1147688"/>
                  <a:pt x="1424136" y="1147688"/>
                </a:cubicBezTo>
                <a:cubicBezTo>
                  <a:pt x="1421905" y="1147688"/>
                  <a:pt x="1418680" y="1146324"/>
                  <a:pt x="1414463" y="1143595"/>
                </a:cubicBezTo>
                <a:cubicBezTo>
                  <a:pt x="1410246" y="1140867"/>
                  <a:pt x="1404789" y="1137952"/>
                  <a:pt x="1398092" y="1134851"/>
                </a:cubicBezTo>
                <a:cubicBezTo>
                  <a:pt x="1391394" y="1131751"/>
                  <a:pt x="1383519" y="1128836"/>
                  <a:pt x="1374465" y="1126108"/>
                </a:cubicBezTo>
                <a:cubicBezTo>
                  <a:pt x="1365411" y="1123379"/>
                  <a:pt x="1355056" y="1122015"/>
                  <a:pt x="1343397" y="1122015"/>
                </a:cubicBezTo>
                <a:cubicBezTo>
                  <a:pt x="1332979" y="1122015"/>
                  <a:pt x="1323802" y="1123193"/>
                  <a:pt x="1315864" y="1125550"/>
                </a:cubicBezTo>
                <a:cubicBezTo>
                  <a:pt x="1307927" y="1127906"/>
                  <a:pt x="1301416" y="1131255"/>
                  <a:pt x="1296331" y="1135596"/>
                </a:cubicBezTo>
                <a:cubicBezTo>
                  <a:pt x="1291245" y="1139936"/>
                  <a:pt x="1287401" y="1145083"/>
                  <a:pt x="1284797" y="1151036"/>
                </a:cubicBezTo>
                <a:cubicBezTo>
                  <a:pt x="1282192" y="1156990"/>
                  <a:pt x="1280889" y="1163439"/>
                  <a:pt x="1280889" y="1170384"/>
                </a:cubicBezTo>
                <a:cubicBezTo>
                  <a:pt x="1280889" y="1180058"/>
                  <a:pt x="1283370" y="1188181"/>
                  <a:pt x="1288331" y="1194755"/>
                </a:cubicBezTo>
                <a:cubicBezTo>
                  <a:pt x="1293292" y="1201328"/>
                  <a:pt x="1299741" y="1207095"/>
                  <a:pt x="1307679" y="1212056"/>
                </a:cubicBezTo>
                <a:cubicBezTo>
                  <a:pt x="1315616" y="1217017"/>
                  <a:pt x="1324670" y="1221482"/>
                  <a:pt x="1334840" y="1225451"/>
                </a:cubicBezTo>
                <a:cubicBezTo>
                  <a:pt x="1345010" y="1229419"/>
                  <a:pt x="1355366" y="1233512"/>
                  <a:pt x="1365908" y="1237729"/>
                </a:cubicBezTo>
                <a:cubicBezTo>
                  <a:pt x="1376450" y="1241946"/>
                  <a:pt x="1386868" y="1246659"/>
                  <a:pt x="1397162" y="1251868"/>
                </a:cubicBezTo>
                <a:cubicBezTo>
                  <a:pt x="1407455" y="1257077"/>
                  <a:pt x="1416571" y="1263402"/>
                  <a:pt x="1424509" y="1270843"/>
                </a:cubicBezTo>
                <a:cubicBezTo>
                  <a:pt x="1432446" y="1278285"/>
                  <a:pt x="1438833" y="1287214"/>
                  <a:pt x="1443670" y="1297632"/>
                </a:cubicBezTo>
                <a:cubicBezTo>
                  <a:pt x="1448507" y="1308050"/>
                  <a:pt x="1450926" y="1320452"/>
                  <a:pt x="1450926" y="1334839"/>
                </a:cubicBezTo>
                <a:cubicBezTo>
                  <a:pt x="1450926" y="1351954"/>
                  <a:pt x="1447763" y="1367209"/>
                  <a:pt x="1441438" y="1380604"/>
                </a:cubicBezTo>
                <a:cubicBezTo>
                  <a:pt x="1435113" y="1393998"/>
                  <a:pt x="1426121" y="1405284"/>
                  <a:pt x="1414463" y="1414462"/>
                </a:cubicBezTo>
                <a:cubicBezTo>
                  <a:pt x="1402805" y="1423640"/>
                  <a:pt x="1388914" y="1430585"/>
                  <a:pt x="1372791" y="1435298"/>
                </a:cubicBezTo>
                <a:cubicBezTo>
                  <a:pt x="1356668" y="1440011"/>
                  <a:pt x="1338933" y="1442368"/>
                  <a:pt x="1319585" y="1442368"/>
                </a:cubicBezTo>
                <a:cubicBezTo>
                  <a:pt x="1307679" y="1442368"/>
                  <a:pt x="1296331" y="1441437"/>
                  <a:pt x="1285541" y="1439577"/>
                </a:cubicBezTo>
                <a:cubicBezTo>
                  <a:pt x="1274751" y="1437717"/>
                  <a:pt x="1265077" y="1435360"/>
                  <a:pt x="1256519" y="1432508"/>
                </a:cubicBezTo>
                <a:cubicBezTo>
                  <a:pt x="1247961" y="1429655"/>
                  <a:pt x="1240706" y="1426679"/>
                  <a:pt x="1234753" y="1423578"/>
                </a:cubicBezTo>
                <a:cubicBezTo>
                  <a:pt x="1228800" y="1420477"/>
                  <a:pt x="1224459" y="1417687"/>
                  <a:pt x="1221730" y="1415206"/>
                </a:cubicBezTo>
                <a:cubicBezTo>
                  <a:pt x="1219002" y="1412726"/>
                  <a:pt x="1217018" y="1409253"/>
                  <a:pt x="1215777" y="1404788"/>
                </a:cubicBezTo>
                <a:cubicBezTo>
                  <a:pt x="1214537" y="1400324"/>
                  <a:pt x="1213917" y="1394246"/>
                  <a:pt x="1213917" y="1386557"/>
                </a:cubicBezTo>
                <a:cubicBezTo>
                  <a:pt x="1213917" y="1381844"/>
                  <a:pt x="1214165" y="1377875"/>
                  <a:pt x="1214661" y="1374651"/>
                </a:cubicBezTo>
                <a:cubicBezTo>
                  <a:pt x="1215157" y="1371426"/>
                  <a:pt x="1215777" y="1368822"/>
                  <a:pt x="1216521" y="1366837"/>
                </a:cubicBezTo>
                <a:cubicBezTo>
                  <a:pt x="1217265" y="1364853"/>
                  <a:pt x="1218320" y="1363427"/>
                  <a:pt x="1219684" y="1362558"/>
                </a:cubicBezTo>
                <a:cubicBezTo>
                  <a:pt x="1221048" y="1361690"/>
                  <a:pt x="1222599" y="1361256"/>
                  <a:pt x="1224335" y="1361256"/>
                </a:cubicBezTo>
                <a:cubicBezTo>
                  <a:pt x="1227063" y="1361256"/>
                  <a:pt x="1231094" y="1362931"/>
                  <a:pt x="1236427" y="1366279"/>
                </a:cubicBezTo>
                <a:cubicBezTo>
                  <a:pt x="1241760" y="1369628"/>
                  <a:pt x="1248333" y="1373286"/>
                  <a:pt x="1256147" y="1377255"/>
                </a:cubicBezTo>
                <a:cubicBezTo>
                  <a:pt x="1263961" y="1381224"/>
                  <a:pt x="1273200" y="1384883"/>
                  <a:pt x="1283866" y="1388231"/>
                </a:cubicBezTo>
                <a:cubicBezTo>
                  <a:pt x="1294532" y="1391580"/>
                  <a:pt x="1306810" y="1393254"/>
                  <a:pt x="1320701" y="1393254"/>
                </a:cubicBezTo>
                <a:cubicBezTo>
                  <a:pt x="1331119" y="1393254"/>
                  <a:pt x="1340545" y="1392138"/>
                  <a:pt x="1348979" y="1389906"/>
                </a:cubicBezTo>
                <a:cubicBezTo>
                  <a:pt x="1357412" y="1387673"/>
                  <a:pt x="1364730" y="1384386"/>
                  <a:pt x="1370931" y="1380046"/>
                </a:cubicBezTo>
                <a:cubicBezTo>
                  <a:pt x="1377132" y="1375705"/>
                  <a:pt x="1381907" y="1370186"/>
                  <a:pt x="1385255" y="1363489"/>
                </a:cubicBezTo>
                <a:cubicBezTo>
                  <a:pt x="1388604" y="1356791"/>
                  <a:pt x="1390279" y="1348854"/>
                  <a:pt x="1390279" y="1339676"/>
                </a:cubicBezTo>
                <a:cubicBezTo>
                  <a:pt x="1390279" y="1330250"/>
                  <a:pt x="1387860" y="1322313"/>
                  <a:pt x="1383023" y="1315864"/>
                </a:cubicBezTo>
                <a:cubicBezTo>
                  <a:pt x="1378186" y="1309414"/>
                  <a:pt x="1371799" y="1303709"/>
                  <a:pt x="1363861" y="1298748"/>
                </a:cubicBezTo>
                <a:cubicBezTo>
                  <a:pt x="1355924" y="1293787"/>
                  <a:pt x="1346994" y="1289385"/>
                  <a:pt x="1337072" y="1285540"/>
                </a:cubicBezTo>
                <a:cubicBezTo>
                  <a:pt x="1327150" y="1281695"/>
                  <a:pt x="1316918" y="1277664"/>
                  <a:pt x="1306377" y="1273448"/>
                </a:cubicBezTo>
                <a:cubicBezTo>
                  <a:pt x="1295834" y="1269231"/>
                  <a:pt x="1285541" y="1264456"/>
                  <a:pt x="1275495" y="1259123"/>
                </a:cubicBezTo>
                <a:cubicBezTo>
                  <a:pt x="1265449" y="1253790"/>
                  <a:pt x="1256457" y="1247279"/>
                  <a:pt x="1248519" y="1239589"/>
                </a:cubicBezTo>
                <a:cubicBezTo>
                  <a:pt x="1240582" y="1231900"/>
                  <a:pt x="1234195" y="1222722"/>
                  <a:pt x="1229358" y="1212056"/>
                </a:cubicBezTo>
                <a:cubicBezTo>
                  <a:pt x="1224521" y="1201390"/>
                  <a:pt x="1222103" y="1188616"/>
                  <a:pt x="1222103" y="1173733"/>
                </a:cubicBezTo>
                <a:cubicBezTo>
                  <a:pt x="1222103" y="1160586"/>
                  <a:pt x="1224645" y="1147998"/>
                  <a:pt x="1229730" y="1135968"/>
                </a:cubicBezTo>
                <a:cubicBezTo>
                  <a:pt x="1234815" y="1123937"/>
                  <a:pt x="1242442" y="1113395"/>
                  <a:pt x="1252612" y="1104342"/>
                </a:cubicBezTo>
                <a:cubicBezTo>
                  <a:pt x="1262782" y="1095288"/>
                  <a:pt x="1275495" y="1088033"/>
                  <a:pt x="1290749" y="1082576"/>
                </a:cubicBezTo>
                <a:cubicBezTo>
                  <a:pt x="1306005" y="1077118"/>
                  <a:pt x="1323802" y="1074390"/>
                  <a:pt x="1344141" y="1074390"/>
                </a:cubicBezTo>
                <a:close/>
                <a:moveTo>
                  <a:pt x="998116" y="1074390"/>
                </a:moveTo>
                <a:cubicBezTo>
                  <a:pt x="1024409" y="1074390"/>
                  <a:pt x="1046795" y="1078607"/>
                  <a:pt x="1065275" y="1087040"/>
                </a:cubicBezTo>
                <a:cubicBezTo>
                  <a:pt x="1083754" y="1095474"/>
                  <a:pt x="1098948" y="1106822"/>
                  <a:pt x="1110854" y="1121085"/>
                </a:cubicBezTo>
                <a:cubicBezTo>
                  <a:pt x="1122760" y="1135347"/>
                  <a:pt x="1131504" y="1152091"/>
                  <a:pt x="1137084" y="1171314"/>
                </a:cubicBezTo>
                <a:cubicBezTo>
                  <a:pt x="1142665" y="1190538"/>
                  <a:pt x="1145456" y="1211064"/>
                  <a:pt x="1145456" y="1232892"/>
                </a:cubicBezTo>
                <a:lnTo>
                  <a:pt x="1145456" y="1244054"/>
                </a:lnTo>
                <a:cubicBezTo>
                  <a:pt x="1145456" y="1253728"/>
                  <a:pt x="1143027" y="1260611"/>
                  <a:pt x="1138169" y="1264704"/>
                </a:cubicBezTo>
                <a:cubicBezTo>
                  <a:pt x="1133311" y="1268797"/>
                  <a:pt x="1127765" y="1270843"/>
                  <a:pt x="1121533" y="1270843"/>
                </a:cubicBezTo>
                <a:lnTo>
                  <a:pt x="901006" y="1270843"/>
                </a:lnTo>
                <a:cubicBezTo>
                  <a:pt x="901006" y="1289447"/>
                  <a:pt x="902875" y="1306190"/>
                  <a:pt x="906613" y="1321073"/>
                </a:cubicBezTo>
                <a:cubicBezTo>
                  <a:pt x="910351" y="1335955"/>
                  <a:pt x="916583" y="1348730"/>
                  <a:pt x="925307" y="1359396"/>
                </a:cubicBezTo>
                <a:cubicBezTo>
                  <a:pt x="934032" y="1370062"/>
                  <a:pt x="945372" y="1378247"/>
                  <a:pt x="959331" y="1383953"/>
                </a:cubicBezTo>
                <a:cubicBezTo>
                  <a:pt x="973290" y="1389658"/>
                  <a:pt x="990363" y="1392510"/>
                  <a:pt x="1010551" y="1392510"/>
                </a:cubicBezTo>
                <a:cubicBezTo>
                  <a:pt x="1026504" y="1392510"/>
                  <a:pt x="1040712" y="1391208"/>
                  <a:pt x="1053174" y="1388603"/>
                </a:cubicBezTo>
                <a:cubicBezTo>
                  <a:pt x="1065636" y="1385999"/>
                  <a:pt x="1076417" y="1383084"/>
                  <a:pt x="1085515" y="1379860"/>
                </a:cubicBezTo>
                <a:cubicBezTo>
                  <a:pt x="1094613" y="1376635"/>
                  <a:pt x="1102092" y="1373721"/>
                  <a:pt x="1107950" y="1371116"/>
                </a:cubicBezTo>
                <a:cubicBezTo>
                  <a:pt x="1113808" y="1368512"/>
                  <a:pt x="1118233" y="1367209"/>
                  <a:pt x="1121225" y="1367209"/>
                </a:cubicBezTo>
                <a:cubicBezTo>
                  <a:pt x="1122969" y="1367209"/>
                  <a:pt x="1124527" y="1367643"/>
                  <a:pt x="1125896" y="1368512"/>
                </a:cubicBezTo>
                <a:cubicBezTo>
                  <a:pt x="1127266" y="1369380"/>
                  <a:pt x="1128325" y="1370682"/>
                  <a:pt x="1129074" y="1372418"/>
                </a:cubicBezTo>
                <a:cubicBezTo>
                  <a:pt x="1129821" y="1374155"/>
                  <a:pt x="1130383" y="1376573"/>
                  <a:pt x="1130757" y="1379674"/>
                </a:cubicBezTo>
                <a:cubicBezTo>
                  <a:pt x="1131130" y="1382774"/>
                  <a:pt x="1131318" y="1386557"/>
                  <a:pt x="1131318" y="1391022"/>
                </a:cubicBezTo>
                <a:cubicBezTo>
                  <a:pt x="1131318" y="1394246"/>
                  <a:pt x="1131194" y="1397037"/>
                  <a:pt x="1130945" y="1399393"/>
                </a:cubicBezTo>
                <a:cubicBezTo>
                  <a:pt x="1130697" y="1401750"/>
                  <a:pt x="1130387" y="1403858"/>
                  <a:pt x="1130016" y="1405719"/>
                </a:cubicBezTo>
                <a:cubicBezTo>
                  <a:pt x="1129643" y="1407579"/>
                  <a:pt x="1129023" y="1409253"/>
                  <a:pt x="1128155" y="1410742"/>
                </a:cubicBezTo>
                <a:cubicBezTo>
                  <a:pt x="1127286" y="1412230"/>
                  <a:pt x="1126170" y="1413656"/>
                  <a:pt x="1124806" y="1415020"/>
                </a:cubicBezTo>
                <a:cubicBezTo>
                  <a:pt x="1123442" y="1416385"/>
                  <a:pt x="1119411" y="1418617"/>
                  <a:pt x="1112714" y="1421718"/>
                </a:cubicBezTo>
                <a:cubicBezTo>
                  <a:pt x="1106016" y="1424818"/>
                  <a:pt x="1097335" y="1427857"/>
                  <a:pt x="1086669" y="1430833"/>
                </a:cubicBezTo>
                <a:cubicBezTo>
                  <a:pt x="1076003" y="1433810"/>
                  <a:pt x="1063663" y="1436476"/>
                  <a:pt x="1049648" y="1438833"/>
                </a:cubicBezTo>
                <a:cubicBezTo>
                  <a:pt x="1035633" y="1441189"/>
                  <a:pt x="1020688" y="1442368"/>
                  <a:pt x="1004814" y="1442368"/>
                </a:cubicBezTo>
                <a:cubicBezTo>
                  <a:pt x="977280" y="1442368"/>
                  <a:pt x="953158" y="1438523"/>
                  <a:pt x="932446" y="1430833"/>
                </a:cubicBezTo>
                <a:cubicBezTo>
                  <a:pt x="911734" y="1423144"/>
                  <a:pt x="894308" y="1411734"/>
                  <a:pt x="880170" y="1396603"/>
                </a:cubicBezTo>
                <a:cubicBezTo>
                  <a:pt x="866031" y="1381472"/>
                  <a:pt x="855365" y="1362496"/>
                  <a:pt x="848172" y="1339676"/>
                </a:cubicBezTo>
                <a:cubicBezTo>
                  <a:pt x="840979" y="1316856"/>
                  <a:pt x="837382" y="1290315"/>
                  <a:pt x="837382" y="1260053"/>
                </a:cubicBezTo>
                <a:cubicBezTo>
                  <a:pt x="837382" y="1231280"/>
                  <a:pt x="841103" y="1205421"/>
                  <a:pt x="848544" y="1182476"/>
                </a:cubicBezTo>
                <a:cubicBezTo>
                  <a:pt x="855985" y="1159532"/>
                  <a:pt x="866714" y="1140060"/>
                  <a:pt x="880728" y="1124061"/>
                </a:cubicBezTo>
                <a:cubicBezTo>
                  <a:pt x="894743" y="1108062"/>
                  <a:pt x="911672" y="1095784"/>
                  <a:pt x="931516" y="1087226"/>
                </a:cubicBezTo>
                <a:cubicBezTo>
                  <a:pt x="951359" y="1078669"/>
                  <a:pt x="973560" y="1074390"/>
                  <a:pt x="998116" y="1074390"/>
                </a:cubicBezTo>
                <a:close/>
                <a:moveTo>
                  <a:pt x="606996" y="1074390"/>
                </a:moveTo>
                <a:cubicBezTo>
                  <a:pt x="634529" y="1074390"/>
                  <a:pt x="658527" y="1078483"/>
                  <a:pt x="678991" y="1086668"/>
                </a:cubicBezTo>
                <a:cubicBezTo>
                  <a:pt x="699455" y="1094854"/>
                  <a:pt x="716509" y="1106760"/>
                  <a:pt x="730151" y="1122387"/>
                </a:cubicBezTo>
                <a:cubicBezTo>
                  <a:pt x="743794" y="1138014"/>
                  <a:pt x="754026" y="1156990"/>
                  <a:pt x="760847" y="1179314"/>
                </a:cubicBezTo>
                <a:cubicBezTo>
                  <a:pt x="767668" y="1201638"/>
                  <a:pt x="771079" y="1226815"/>
                  <a:pt x="771079" y="1254844"/>
                </a:cubicBezTo>
                <a:cubicBezTo>
                  <a:pt x="771079" y="1282129"/>
                  <a:pt x="767482" y="1307244"/>
                  <a:pt x="760289" y="1330188"/>
                </a:cubicBezTo>
                <a:cubicBezTo>
                  <a:pt x="753095" y="1353133"/>
                  <a:pt x="742368" y="1372914"/>
                  <a:pt x="728105" y="1389534"/>
                </a:cubicBezTo>
                <a:cubicBezTo>
                  <a:pt x="713842" y="1406153"/>
                  <a:pt x="695982" y="1419113"/>
                  <a:pt x="674527" y="1428415"/>
                </a:cubicBezTo>
                <a:cubicBezTo>
                  <a:pt x="653070" y="1437717"/>
                  <a:pt x="628204" y="1442368"/>
                  <a:pt x="599927" y="1442368"/>
                </a:cubicBezTo>
                <a:cubicBezTo>
                  <a:pt x="572393" y="1442368"/>
                  <a:pt x="548395" y="1438275"/>
                  <a:pt x="527931" y="1430089"/>
                </a:cubicBezTo>
                <a:cubicBezTo>
                  <a:pt x="507467" y="1421904"/>
                  <a:pt x="490414" y="1409997"/>
                  <a:pt x="476771" y="1394370"/>
                </a:cubicBezTo>
                <a:cubicBezTo>
                  <a:pt x="463129" y="1378744"/>
                  <a:pt x="452959" y="1359768"/>
                  <a:pt x="446261" y="1337444"/>
                </a:cubicBezTo>
                <a:cubicBezTo>
                  <a:pt x="439564" y="1315120"/>
                  <a:pt x="436215" y="1289819"/>
                  <a:pt x="436215" y="1261541"/>
                </a:cubicBezTo>
                <a:cubicBezTo>
                  <a:pt x="436215" y="1234256"/>
                  <a:pt x="439750" y="1209142"/>
                  <a:pt x="446820" y="1186197"/>
                </a:cubicBezTo>
                <a:cubicBezTo>
                  <a:pt x="453889" y="1163253"/>
                  <a:pt x="464555" y="1143471"/>
                  <a:pt x="478818" y="1126852"/>
                </a:cubicBezTo>
                <a:cubicBezTo>
                  <a:pt x="493081" y="1110233"/>
                  <a:pt x="510878" y="1097334"/>
                  <a:pt x="532210" y="1088157"/>
                </a:cubicBezTo>
                <a:cubicBezTo>
                  <a:pt x="553542" y="1078979"/>
                  <a:pt x="578471" y="1074390"/>
                  <a:pt x="606996" y="1074390"/>
                </a:cubicBezTo>
                <a:close/>
                <a:moveTo>
                  <a:pt x="63996" y="1007045"/>
                </a:moveTo>
                <a:lnTo>
                  <a:pt x="63996" y="1381720"/>
                </a:lnTo>
                <a:lnTo>
                  <a:pt x="129853" y="1381720"/>
                </a:lnTo>
                <a:cubicBezTo>
                  <a:pt x="160611" y="1381720"/>
                  <a:pt x="186532" y="1377875"/>
                  <a:pt x="207616" y="1370186"/>
                </a:cubicBezTo>
                <a:cubicBezTo>
                  <a:pt x="228700" y="1362496"/>
                  <a:pt x="246311" y="1350714"/>
                  <a:pt x="260449" y="1334839"/>
                </a:cubicBezTo>
                <a:cubicBezTo>
                  <a:pt x="274588" y="1318964"/>
                  <a:pt x="285192" y="1299058"/>
                  <a:pt x="292261" y="1275122"/>
                </a:cubicBezTo>
                <a:cubicBezTo>
                  <a:pt x="299331" y="1251185"/>
                  <a:pt x="302866" y="1222846"/>
                  <a:pt x="302866" y="1190104"/>
                </a:cubicBezTo>
                <a:cubicBezTo>
                  <a:pt x="302866" y="1164059"/>
                  <a:pt x="299641" y="1139812"/>
                  <a:pt x="293192" y="1117364"/>
                </a:cubicBezTo>
                <a:cubicBezTo>
                  <a:pt x="286742" y="1094916"/>
                  <a:pt x="276634" y="1075506"/>
                  <a:pt x="262868" y="1059135"/>
                </a:cubicBezTo>
                <a:cubicBezTo>
                  <a:pt x="249102" y="1042764"/>
                  <a:pt x="231676" y="1029990"/>
                  <a:pt x="210592" y="1020812"/>
                </a:cubicBezTo>
                <a:cubicBezTo>
                  <a:pt x="189508" y="1011634"/>
                  <a:pt x="162347" y="1007045"/>
                  <a:pt x="129109" y="1007045"/>
                </a:cubicBezTo>
                <a:close/>
                <a:moveTo>
                  <a:pt x="8772375" y="989930"/>
                </a:moveTo>
                <a:cubicBezTo>
                  <a:pt x="8778576" y="989930"/>
                  <a:pt x="8783662" y="990178"/>
                  <a:pt x="8787630" y="990674"/>
                </a:cubicBezTo>
                <a:cubicBezTo>
                  <a:pt x="8791599" y="991170"/>
                  <a:pt x="8794699" y="991976"/>
                  <a:pt x="8796932" y="993093"/>
                </a:cubicBezTo>
                <a:cubicBezTo>
                  <a:pt x="8799164" y="994209"/>
                  <a:pt x="8800777" y="995511"/>
                  <a:pt x="8801769" y="996999"/>
                </a:cubicBezTo>
                <a:cubicBezTo>
                  <a:pt x="8802761" y="998488"/>
                  <a:pt x="8803257" y="1000100"/>
                  <a:pt x="8803257" y="1001836"/>
                </a:cubicBezTo>
                <a:lnTo>
                  <a:pt x="8803257" y="1081459"/>
                </a:lnTo>
                <a:lnTo>
                  <a:pt x="8889205" y="1081459"/>
                </a:lnTo>
                <a:cubicBezTo>
                  <a:pt x="8891190" y="1081459"/>
                  <a:pt x="8892926" y="1081893"/>
                  <a:pt x="8894414" y="1082762"/>
                </a:cubicBezTo>
                <a:cubicBezTo>
                  <a:pt x="8895902" y="1083630"/>
                  <a:pt x="8897205" y="1085118"/>
                  <a:pt x="8898321" y="1087226"/>
                </a:cubicBezTo>
                <a:cubicBezTo>
                  <a:pt x="8899437" y="1089335"/>
                  <a:pt x="8900243" y="1092001"/>
                  <a:pt x="8900739" y="1095226"/>
                </a:cubicBezTo>
                <a:cubicBezTo>
                  <a:pt x="8901236" y="1098451"/>
                  <a:pt x="8901483" y="1102419"/>
                  <a:pt x="8901483" y="1107132"/>
                </a:cubicBezTo>
                <a:cubicBezTo>
                  <a:pt x="8901483" y="1116062"/>
                  <a:pt x="8900367" y="1122511"/>
                  <a:pt x="8898135" y="1126480"/>
                </a:cubicBezTo>
                <a:cubicBezTo>
                  <a:pt x="8895902" y="1130449"/>
                  <a:pt x="8892926" y="1132433"/>
                  <a:pt x="8889205" y="1132433"/>
                </a:cubicBezTo>
                <a:lnTo>
                  <a:pt x="8803257" y="1132433"/>
                </a:lnTo>
                <a:lnTo>
                  <a:pt x="8803257" y="1319212"/>
                </a:lnTo>
                <a:cubicBezTo>
                  <a:pt x="8803257" y="1342281"/>
                  <a:pt x="8806668" y="1359706"/>
                  <a:pt x="8813489" y="1371488"/>
                </a:cubicBezTo>
                <a:cubicBezTo>
                  <a:pt x="8820311" y="1383270"/>
                  <a:pt x="8832527" y="1389161"/>
                  <a:pt x="8850138" y="1389161"/>
                </a:cubicBezTo>
                <a:cubicBezTo>
                  <a:pt x="8855843" y="1389161"/>
                  <a:pt x="8860928" y="1388603"/>
                  <a:pt x="8865393" y="1387487"/>
                </a:cubicBezTo>
                <a:cubicBezTo>
                  <a:pt x="8869858" y="1386371"/>
                  <a:pt x="8873826" y="1385193"/>
                  <a:pt x="8877299" y="1383953"/>
                </a:cubicBezTo>
                <a:cubicBezTo>
                  <a:pt x="8880772" y="1382712"/>
                  <a:pt x="8883749" y="1381534"/>
                  <a:pt x="8886229" y="1380418"/>
                </a:cubicBezTo>
                <a:cubicBezTo>
                  <a:pt x="8888709" y="1379302"/>
                  <a:pt x="8890942" y="1378744"/>
                  <a:pt x="8892926" y="1378744"/>
                </a:cubicBezTo>
                <a:cubicBezTo>
                  <a:pt x="8894166" y="1378744"/>
                  <a:pt x="8895344" y="1379054"/>
                  <a:pt x="8896461" y="1379674"/>
                </a:cubicBezTo>
                <a:cubicBezTo>
                  <a:pt x="8897577" y="1380294"/>
                  <a:pt x="8898445" y="1381472"/>
                  <a:pt x="8899065" y="1383208"/>
                </a:cubicBezTo>
                <a:cubicBezTo>
                  <a:pt x="8899685" y="1384945"/>
                  <a:pt x="8900243" y="1387301"/>
                  <a:pt x="8900739" y="1390278"/>
                </a:cubicBezTo>
                <a:cubicBezTo>
                  <a:pt x="8901236" y="1393254"/>
                  <a:pt x="8901483" y="1396975"/>
                  <a:pt x="8901483" y="1401440"/>
                </a:cubicBezTo>
                <a:cubicBezTo>
                  <a:pt x="8901483" y="1408633"/>
                  <a:pt x="8900988" y="1414338"/>
                  <a:pt x="8899995" y="1418555"/>
                </a:cubicBezTo>
                <a:cubicBezTo>
                  <a:pt x="8899003" y="1422772"/>
                  <a:pt x="8897515" y="1425872"/>
                  <a:pt x="8895530" y="1427857"/>
                </a:cubicBezTo>
                <a:cubicBezTo>
                  <a:pt x="8893546" y="1429841"/>
                  <a:pt x="8890570" y="1431701"/>
                  <a:pt x="8886601" y="1433438"/>
                </a:cubicBezTo>
                <a:cubicBezTo>
                  <a:pt x="8882632" y="1435174"/>
                  <a:pt x="8878105" y="1436600"/>
                  <a:pt x="8873020" y="1437717"/>
                </a:cubicBezTo>
                <a:cubicBezTo>
                  <a:pt x="8867936" y="1438833"/>
                  <a:pt x="8862541" y="1439763"/>
                  <a:pt x="8856835" y="1440507"/>
                </a:cubicBezTo>
                <a:cubicBezTo>
                  <a:pt x="8851130" y="1441251"/>
                  <a:pt x="8845425" y="1441623"/>
                  <a:pt x="8839720" y="1441623"/>
                </a:cubicBezTo>
                <a:cubicBezTo>
                  <a:pt x="8822357" y="1441623"/>
                  <a:pt x="8807474" y="1439329"/>
                  <a:pt x="8795071" y="1434740"/>
                </a:cubicBezTo>
                <a:cubicBezTo>
                  <a:pt x="8782669" y="1430151"/>
                  <a:pt x="8772500" y="1423206"/>
                  <a:pt x="8764562" y="1413904"/>
                </a:cubicBezTo>
                <a:cubicBezTo>
                  <a:pt x="8756624" y="1404602"/>
                  <a:pt x="8750857" y="1392820"/>
                  <a:pt x="8747260" y="1378557"/>
                </a:cubicBezTo>
                <a:cubicBezTo>
                  <a:pt x="8743664" y="1364295"/>
                  <a:pt x="8741865" y="1347490"/>
                  <a:pt x="8741865" y="1328142"/>
                </a:cubicBezTo>
                <a:lnTo>
                  <a:pt x="8741865" y="1132433"/>
                </a:lnTo>
                <a:lnTo>
                  <a:pt x="8694984" y="1132433"/>
                </a:lnTo>
                <a:cubicBezTo>
                  <a:pt x="8691264" y="1132433"/>
                  <a:pt x="8688287" y="1130449"/>
                  <a:pt x="8686055" y="1126480"/>
                </a:cubicBezTo>
                <a:cubicBezTo>
                  <a:pt x="8683822" y="1122511"/>
                  <a:pt x="8682706" y="1116062"/>
                  <a:pt x="8682706" y="1107132"/>
                </a:cubicBezTo>
                <a:cubicBezTo>
                  <a:pt x="8682706" y="1102419"/>
                  <a:pt x="8683017" y="1098451"/>
                  <a:pt x="8683636" y="1095226"/>
                </a:cubicBezTo>
                <a:cubicBezTo>
                  <a:pt x="8684257" y="1092001"/>
                  <a:pt x="8685063" y="1089335"/>
                  <a:pt x="8686055" y="1087226"/>
                </a:cubicBezTo>
                <a:cubicBezTo>
                  <a:pt x="8687047" y="1085118"/>
                  <a:pt x="8688349" y="1083630"/>
                  <a:pt x="8689962" y="1082762"/>
                </a:cubicBezTo>
                <a:cubicBezTo>
                  <a:pt x="8691574" y="1081893"/>
                  <a:pt x="8693372" y="1081459"/>
                  <a:pt x="8695357" y="1081459"/>
                </a:cubicBezTo>
                <a:lnTo>
                  <a:pt x="8741865" y="1081459"/>
                </a:lnTo>
                <a:lnTo>
                  <a:pt x="8741865" y="1001836"/>
                </a:lnTo>
                <a:cubicBezTo>
                  <a:pt x="8741865" y="1000100"/>
                  <a:pt x="8742300" y="998488"/>
                  <a:pt x="8743168" y="996999"/>
                </a:cubicBezTo>
                <a:cubicBezTo>
                  <a:pt x="8744036" y="995511"/>
                  <a:pt x="8745648" y="994209"/>
                  <a:pt x="8748004" y="993093"/>
                </a:cubicBezTo>
                <a:cubicBezTo>
                  <a:pt x="8750361" y="991976"/>
                  <a:pt x="8753524" y="991170"/>
                  <a:pt x="8757492" y="990674"/>
                </a:cubicBezTo>
                <a:cubicBezTo>
                  <a:pt x="8761461" y="990178"/>
                  <a:pt x="8766422" y="989930"/>
                  <a:pt x="8772375" y="989930"/>
                </a:cubicBezTo>
                <a:close/>
                <a:moveTo>
                  <a:pt x="7105500" y="989930"/>
                </a:moveTo>
                <a:cubicBezTo>
                  <a:pt x="7111702" y="989930"/>
                  <a:pt x="7116787" y="990178"/>
                  <a:pt x="7120755" y="990674"/>
                </a:cubicBezTo>
                <a:cubicBezTo>
                  <a:pt x="7124724" y="991170"/>
                  <a:pt x="7127825" y="991976"/>
                  <a:pt x="7130057" y="993093"/>
                </a:cubicBezTo>
                <a:cubicBezTo>
                  <a:pt x="7132289" y="994209"/>
                  <a:pt x="7133902" y="995511"/>
                  <a:pt x="7134894" y="996999"/>
                </a:cubicBezTo>
                <a:cubicBezTo>
                  <a:pt x="7135886" y="998488"/>
                  <a:pt x="7136382" y="1000100"/>
                  <a:pt x="7136382" y="1001836"/>
                </a:cubicBezTo>
                <a:lnTo>
                  <a:pt x="7136382" y="1081459"/>
                </a:lnTo>
                <a:lnTo>
                  <a:pt x="7222330" y="1081459"/>
                </a:lnTo>
                <a:cubicBezTo>
                  <a:pt x="7224315" y="1081459"/>
                  <a:pt x="7226051" y="1081893"/>
                  <a:pt x="7227539" y="1082762"/>
                </a:cubicBezTo>
                <a:cubicBezTo>
                  <a:pt x="7229028" y="1083630"/>
                  <a:pt x="7230330" y="1085118"/>
                  <a:pt x="7231446" y="1087226"/>
                </a:cubicBezTo>
                <a:cubicBezTo>
                  <a:pt x="7232562" y="1089335"/>
                  <a:pt x="7233369" y="1092001"/>
                  <a:pt x="7233865" y="1095226"/>
                </a:cubicBezTo>
                <a:cubicBezTo>
                  <a:pt x="7234361" y="1098451"/>
                  <a:pt x="7234609" y="1102419"/>
                  <a:pt x="7234609" y="1107132"/>
                </a:cubicBezTo>
                <a:cubicBezTo>
                  <a:pt x="7234609" y="1116062"/>
                  <a:pt x="7233493" y="1122511"/>
                  <a:pt x="7231260" y="1126480"/>
                </a:cubicBezTo>
                <a:cubicBezTo>
                  <a:pt x="7229028" y="1130449"/>
                  <a:pt x="7226051" y="1132433"/>
                  <a:pt x="7222330" y="1132433"/>
                </a:cubicBezTo>
                <a:lnTo>
                  <a:pt x="7136382" y="1132433"/>
                </a:lnTo>
                <a:lnTo>
                  <a:pt x="7136382" y="1319212"/>
                </a:lnTo>
                <a:cubicBezTo>
                  <a:pt x="7136382" y="1342281"/>
                  <a:pt x="7139793" y="1359706"/>
                  <a:pt x="7146614" y="1371488"/>
                </a:cubicBezTo>
                <a:cubicBezTo>
                  <a:pt x="7153436" y="1383270"/>
                  <a:pt x="7165652" y="1389161"/>
                  <a:pt x="7183263" y="1389161"/>
                </a:cubicBezTo>
                <a:cubicBezTo>
                  <a:pt x="7188969" y="1389161"/>
                  <a:pt x="7194053" y="1388603"/>
                  <a:pt x="7198518" y="1387487"/>
                </a:cubicBezTo>
                <a:cubicBezTo>
                  <a:pt x="7202983" y="1386371"/>
                  <a:pt x="7206952" y="1385193"/>
                  <a:pt x="7210424" y="1383953"/>
                </a:cubicBezTo>
                <a:cubicBezTo>
                  <a:pt x="7213897" y="1382712"/>
                  <a:pt x="7216874" y="1381534"/>
                  <a:pt x="7219354" y="1380418"/>
                </a:cubicBezTo>
                <a:cubicBezTo>
                  <a:pt x="7221835" y="1379302"/>
                  <a:pt x="7224067" y="1378744"/>
                  <a:pt x="7226051" y="1378744"/>
                </a:cubicBezTo>
                <a:cubicBezTo>
                  <a:pt x="7227292" y="1378744"/>
                  <a:pt x="7228470" y="1379054"/>
                  <a:pt x="7229586" y="1379674"/>
                </a:cubicBezTo>
                <a:cubicBezTo>
                  <a:pt x="7230702" y="1380294"/>
                  <a:pt x="7231571" y="1381472"/>
                  <a:pt x="7232190" y="1383208"/>
                </a:cubicBezTo>
                <a:cubicBezTo>
                  <a:pt x="7232811" y="1384945"/>
                  <a:pt x="7233369" y="1387301"/>
                  <a:pt x="7233865" y="1390278"/>
                </a:cubicBezTo>
                <a:cubicBezTo>
                  <a:pt x="7234361" y="1393254"/>
                  <a:pt x="7234609" y="1396975"/>
                  <a:pt x="7234609" y="1401440"/>
                </a:cubicBezTo>
                <a:cubicBezTo>
                  <a:pt x="7234609" y="1408633"/>
                  <a:pt x="7234113" y="1414338"/>
                  <a:pt x="7233120" y="1418555"/>
                </a:cubicBezTo>
                <a:cubicBezTo>
                  <a:pt x="7232129" y="1422772"/>
                  <a:pt x="7230640" y="1425872"/>
                  <a:pt x="7228656" y="1427857"/>
                </a:cubicBezTo>
                <a:cubicBezTo>
                  <a:pt x="7226671" y="1429841"/>
                  <a:pt x="7223695" y="1431701"/>
                  <a:pt x="7219726" y="1433438"/>
                </a:cubicBezTo>
                <a:cubicBezTo>
                  <a:pt x="7215758" y="1435174"/>
                  <a:pt x="7211231" y="1436600"/>
                  <a:pt x="7206145" y="1437717"/>
                </a:cubicBezTo>
                <a:cubicBezTo>
                  <a:pt x="7201061" y="1438833"/>
                  <a:pt x="7195666" y="1439763"/>
                  <a:pt x="7189960" y="1440507"/>
                </a:cubicBezTo>
                <a:cubicBezTo>
                  <a:pt x="7184255" y="1441251"/>
                  <a:pt x="7178551" y="1441623"/>
                  <a:pt x="7172845" y="1441623"/>
                </a:cubicBezTo>
                <a:cubicBezTo>
                  <a:pt x="7155482" y="1441623"/>
                  <a:pt x="7140599" y="1439329"/>
                  <a:pt x="7128197" y="1434740"/>
                </a:cubicBezTo>
                <a:cubicBezTo>
                  <a:pt x="7115794" y="1430151"/>
                  <a:pt x="7105625" y="1423206"/>
                  <a:pt x="7097687" y="1413904"/>
                </a:cubicBezTo>
                <a:cubicBezTo>
                  <a:pt x="7089750" y="1404602"/>
                  <a:pt x="7083982" y="1392820"/>
                  <a:pt x="7080386" y="1378557"/>
                </a:cubicBezTo>
                <a:cubicBezTo>
                  <a:pt x="7076789" y="1364295"/>
                  <a:pt x="7074991" y="1347490"/>
                  <a:pt x="7074991" y="1328142"/>
                </a:cubicBezTo>
                <a:lnTo>
                  <a:pt x="7074991" y="1132433"/>
                </a:lnTo>
                <a:lnTo>
                  <a:pt x="7028110" y="1132433"/>
                </a:lnTo>
                <a:cubicBezTo>
                  <a:pt x="7024389" y="1132433"/>
                  <a:pt x="7021412" y="1130449"/>
                  <a:pt x="7019180" y="1126480"/>
                </a:cubicBezTo>
                <a:cubicBezTo>
                  <a:pt x="7016948" y="1122511"/>
                  <a:pt x="7015831" y="1116062"/>
                  <a:pt x="7015831" y="1107132"/>
                </a:cubicBezTo>
                <a:cubicBezTo>
                  <a:pt x="7015831" y="1102419"/>
                  <a:pt x="7016142" y="1098451"/>
                  <a:pt x="7016762" y="1095226"/>
                </a:cubicBezTo>
                <a:cubicBezTo>
                  <a:pt x="7017382" y="1092001"/>
                  <a:pt x="7018188" y="1089335"/>
                  <a:pt x="7019180" y="1087226"/>
                </a:cubicBezTo>
                <a:cubicBezTo>
                  <a:pt x="7020172" y="1085118"/>
                  <a:pt x="7021475" y="1083630"/>
                  <a:pt x="7023087" y="1082762"/>
                </a:cubicBezTo>
                <a:cubicBezTo>
                  <a:pt x="7024699" y="1081893"/>
                  <a:pt x="7026498" y="1081459"/>
                  <a:pt x="7028482" y="1081459"/>
                </a:cubicBezTo>
                <a:lnTo>
                  <a:pt x="7074991" y="1081459"/>
                </a:lnTo>
                <a:lnTo>
                  <a:pt x="7074991" y="1001836"/>
                </a:lnTo>
                <a:cubicBezTo>
                  <a:pt x="7074991" y="1000100"/>
                  <a:pt x="7075425" y="998488"/>
                  <a:pt x="7076293" y="996999"/>
                </a:cubicBezTo>
                <a:cubicBezTo>
                  <a:pt x="7077161" y="995511"/>
                  <a:pt x="7078773" y="994209"/>
                  <a:pt x="7081130" y="993093"/>
                </a:cubicBezTo>
                <a:cubicBezTo>
                  <a:pt x="7083487" y="991976"/>
                  <a:pt x="7086649" y="991170"/>
                  <a:pt x="7090618" y="990674"/>
                </a:cubicBezTo>
                <a:cubicBezTo>
                  <a:pt x="7094586" y="990178"/>
                  <a:pt x="7099547" y="989930"/>
                  <a:pt x="7105500" y="989930"/>
                </a:cubicBezTo>
                <a:close/>
                <a:moveTo>
                  <a:pt x="2171552" y="989930"/>
                </a:moveTo>
                <a:cubicBezTo>
                  <a:pt x="2177753" y="989930"/>
                  <a:pt x="2182838" y="990178"/>
                  <a:pt x="2186806" y="990674"/>
                </a:cubicBezTo>
                <a:cubicBezTo>
                  <a:pt x="2190775" y="991170"/>
                  <a:pt x="2193876" y="991976"/>
                  <a:pt x="2196109" y="993093"/>
                </a:cubicBezTo>
                <a:cubicBezTo>
                  <a:pt x="2198341" y="994209"/>
                  <a:pt x="2199953" y="995511"/>
                  <a:pt x="2200946" y="996999"/>
                </a:cubicBezTo>
                <a:cubicBezTo>
                  <a:pt x="2201937" y="998488"/>
                  <a:pt x="2202434" y="1000100"/>
                  <a:pt x="2202434" y="1001836"/>
                </a:cubicBezTo>
                <a:lnTo>
                  <a:pt x="2202434" y="1081459"/>
                </a:lnTo>
                <a:lnTo>
                  <a:pt x="2288382" y="1081459"/>
                </a:lnTo>
                <a:cubicBezTo>
                  <a:pt x="2290367" y="1081459"/>
                  <a:pt x="2292103" y="1081893"/>
                  <a:pt x="2293591" y="1082762"/>
                </a:cubicBezTo>
                <a:cubicBezTo>
                  <a:pt x="2295079" y="1083630"/>
                  <a:pt x="2296381" y="1085118"/>
                  <a:pt x="2297497" y="1087226"/>
                </a:cubicBezTo>
                <a:cubicBezTo>
                  <a:pt x="2298614" y="1089335"/>
                  <a:pt x="2299420" y="1092001"/>
                  <a:pt x="2299916" y="1095226"/>
                </a:cubicBezTo>
                <a:cubicBezTo>
                  <a:pt x="2300412" y="1098451"/>
                  <a:pt x="2300661" y="1102419"/>
                  <a:pt x="2300661" y="1107132"/>
                </a:cubicBezTo>
                <a:cubicBezTo>
                  <a:pt x="2300661" y="1116062"/>
                  <a:pt x="2299544" y="1122511"/>
                  <a:pt x="2297312" y="1126480"/>
                </a:cubicBezTo>
                <a:cubicBezTo>
                  <a:pt x="2295079" y="1130449"/>
                  <a:pt x="2292103" y="1132433"/>
                  <a:pt x="2288382" y="1132433"/>
                </a:cubicBezTo>
                <a:lnTo>
                  <a:pt x="2202434" y="1132433"/>
                </a:lnTo>
                <a:lnTo>
                  <a:pt x="2202434" y="1319212"/>
                </a:lnTo>
                <a:cubicBezTo>
                  <a:pt x="2202434" y="1342281"/>
                  <a:pt x="2205844" y="1359706"/>
                  <a:pt x="2212665" y="1371488"/>
                </a:cubicBezTo>
                <a:cubicBezTo>
                  <a:pt x="2219487" y="1383270"/>
                  <a:pt x="2231703" y="1389161"/>
                  <a:pt x="2249314" y="1389161"/>
                </a:cubicBezTo>
                <a:cubicBezTo>
                  <a:pt x="2255020" y="1389161"/>
                  <a:pt x="2260104" y="1388603"/>
                  <a:pt x="2264570" y="1387487"/>
                </a:cubicBezTo>
                <a:cubicBezTo>
                  <a:pt x="2269035" y="1386371"/>
                  <a:pt x="2273003" y="1385193"/>
                  <a:pt x="2276476" y="1383953"/>
                </a:cubicBezTo>
                <a:cubicBezTo>
                  <a:pt x="2279949" y="1382712"/>
                  <a:pt x="2282925" y="1381534"/>
                  <a:pt x="2285405" y="1380418"/>
                </a:cubicBezTo>
                <a:cubicBezTo>
                  <a:pt x="2287886" y="1379302"/>
                  <a:pt x="2290118" y="1378744"/>
                  <a:pt x="2292103" y="1378744"/>
                </a:cubicBezTo>
                <a:cubicBezTo>
                  <a:pt x="2293343" y="1378744"/>
                  <a:pt x="2294521" y="1379054"/>
                  <a:pt x="2295637" y="1379674"/>
                </a:cubicBezTo>
                <a:cubicBezTo>
                  <a:pt x="2296754" y="1380294"/>
                  <a:pt x="2297622" y="1381472"/>
                  <a:pt x="2298242" y="1383208"/>
                </a:cubicBezTo>
                <a:cubicBezTo>
                  <a:pt x="2298862" y="1384945"/>
                  <a:pt x="2299420" y="1387301"/>
                  <a:pt x="2299916" y="1390278"/>
                </a:cubicBezTo>
                <a:cubicBezTo>
                  <a:pt x="2300412" y="1393254"/>
                  <a:pt x="2300661" y="1396975"/>
                  <a:pt x="2300661" y="1401440"/>
                </a:cubicBezTo>
                <a:cubicBezTo>
                  <a:pt x="2300661" y="1408633"/>
                  <a:pt x="2300164" y="1414338"/>
                  <a:pt x="2299172" y="1418555"/>
                </a:cubicBezTo>
                <a:cubicBezTo>
                  <a:pt x="2298180" y="1422772"/>
                  <a:pt x="2296692" y="1425872"/>
                  <a:pt x="2294707" y="1427857"/>
                </a:cubicBezTo>
                <a:cubicBezTo>
                  <a:pt x="2292723" y="1429841"/>
                  <a:pt x="2289746" y="1431701"/>
                  <a:pt x="2285778" y="1433438"/>
                </a:cubicBezTo>
                <a:cubicBezTo>
                  <a:pt x="2281809" y="1435174"/>
                  <a:pt x="2277282" y="1436600"/>
                  <a:pt x="2272197" y="1437717"/>
                </a:cubicBezTo>
                <a:cubicBezTo>
                  <a:pt x="2267112" y="1438833"/>
                  <a:pt x="2261717" y="1439763"/>
                  <a:pt x="2256011" y="1440507"/>
                </a:cubicBezTo>
                <a:cubicBezTo>
                  <a:pt x="2250307" y="1441251"/>
                  <a:pt x="2244602" y="1441623"/>
                  <a:pt x="2238897" y="1441623"/>
                </a:cubicBezTo>
                <a:cubicBezTo>
                  <a:pt x="2221533" y="1441623"/>
                  <a:pt x="2206651" y="1439329"/>
                  <a:pt x="2194248" y="1434740"/>
                </a:cubicBezTo>
                <a:cubicBezTo>
                  <a:pt x="2181846" y="1430151"/>
                  <a:pt x="2171676" y="1423206"/>
                  <a:pt x="2163738" y="1413904"/>
                </a:cubicBezTo>
                <a:cubicBezTo>
                  <a:pt x="2155801" y="1404602"/>
                  <a:pt x="2150034" y="1392820"/>
                  <a:pt x="2146437" y="1378557"/>
                </a:cubicBezTo>
                <a:cubicBezTo>
                  <a:pt x="2142841" y="1364295"/>
                  <a:pt x="2141042" y="1347490"/>
                  <a:pt x="2141042" y="1328142"/>
                </a:cubicBezTo>
                <a:lnTo>
                  <a:pt x="2141042" y="1132433"/>
                </a:lnTo>
                <a:lnTo>
                  <a:pt x="2094161" y="1132433"/>
                </a:lnTo>
                <a:cubicBezTo>
                  <a:pt x="2090441" y="1132433"/>
                  <a:pt x="2087464" y="1130449"/>
                  <a:pt x="2085231" y="1126480"/>
                </a:cubicBezTo>
                <a:cubicBezTo>
                  <a:pt x="2082999" y="1122511"/>
                  <a:pt x="2081883" y="1116062"/>
                  <a:pt x="2081883" y="1107132"/>
                </a:cubicBezTo>
                <a:cubicBezTo>
                  <a:pt x="2081883" y="1102419"/>
                  <a:pt x="2082193" y="1098451"/>
                  <a:pt x="2082813" y="1095226"/>
                </a:cubicBezTo>
                <a:cubicBezTo>
                  <a:pt x="2083433" y="1092001"/>
                  <a:pt x="2084240" y="1089335"/>
                  <a:pt x="2085231" y="1087226"/>
                </a:cubicBezTo>
                <a:cubicBezTo>
                  <a:pt x="2086223" y="1085118"/>
                  <a:pt x="2087526" y="1083630"/>
                  <a:pt x="2089138" y="1082762"/>
                </a:cubicBezTo>
                <a:cubicBezTo>
                  <a:pt x="2090750" y="1081893"/>
                  <a:pt x="2092549" y="1081459"/>
                  <a:pt x="2094533" y="1081459"/>
                </a:cubicBezTo>
                <a:lnTo>
                  <a:pt x="2141042" y="1081459"/>
                </a:lnTo>
                <a:lnTo>
                  <a:pt x="2141042" y="1001836"/>
                </a:lnTo>
                <a:cubicBezTo>
                  <a:pt x="2141042" y="1000100"/>
                  <a:pt x="2141476" y="998488"/>
                  <a:pt x="2142344" y="996999"/>
                </a:cubicBezTo>
                <a:cubicBezTo>
                  <a:pt x="2143212" y="995511"/>
                  <a:pt x="2144825" y="994209"/>
                  <a:pt x="2147182" y="993093"/>
                </a:cubicBezTo>
                <a:cubicBezTo>
                  <a:pt x="2149538" y="991976"/>
                  <a:pt x="2152700" y="991170"/>
                  <a:pt x="2156669" y="990674"/>
                </a:cubicBezTo>
                <a:cubicBezTo>
                  <a:pt x="2160637" y="990178"/>
                  <a:pt x="2165599" y="989930"/>
                  <a:pt x="2171552" y="989930"/>
                </a:cubicBezTo>
                <a:close/>
                <a:moveTo>
                  <a:pt x="23813" y="953839"/>
                </a:moveTo>
                <a:lnTo>
                  <a:pt x="132829" y="953839"/>
                </a:lnTo>
                <a:cubicBezTo>
                  <a:pt x="174501" y="953839"/>
                  <a:pt x="209724" y="959234"/>
                  <a:pt x="238497" y="970024"/>
                </a:cubicBezTo>
                <a:cubicBezTo>
                  <a:pt x="267271" y="980814"/>
                  <a:pt x="291393" y="996317"/>
                  <a:pt x="310865" y="1016533"/>
                </a:cubicBezTo>
                <a:cubicBezTo>
                  <a:pt x="330337" y="1036749"/>
                  <a:pt x="345096" y="1061244"/>
                  <a:pt x="355141" y="1090017"/>
                </a:cubicBezTo>
                <a:cubicBezTo>
                  <a:pt x="365187" y="1118790"/>
                  <a:pt x="370210" y="1151285"/>
                  <a:pt x="370210" y="1187499"/>
                </a:cubicBezTo>
                <a:cubicBezTo>
                  <a:pt x="370210" y="1229171"/>
                  <a:pt x="364877" y="1265572"/>
                  <a:pt x="354211" y="1296702"/>
                </a:cubicBezTo>
                <a:cubicBezTo>
                  <a:pt x="343545" y="1327832"/>
                  <a:pt x="327980" y="1353629"/>
                  <a:pt x="307516" y="1374093"/>
                </a:cubicBezTo>
                <a:cubicBezTo>
                  <a:pt x="287053" y="1394557"/>
                  <a:pt x="261938" y="1409873"/>
                  <a:pt x="232172" y="1420043"/>
                </a:cubicBezTo>
                <a:cubicBezTo>
                  <a:pt x="202406" y="1430213"/>
                  <a:pt x="166936" y="1435298"/>
                  <a:pt x="125760" y="1435298"/>
                </a:cubicBezTo>
                <a:lnTo>
                  <a:pt x="23813" y="1435298"/>
                </a:lnTo>
                <a:cubicBezTo>
                  <a:pt x="18108" y="1435298"/>
                  <a:pt x="12713" y="1433376"/>
                  <a:pt x="7628" y="1429531"/>
                </a:cubicBezTo>
                <a:cubicBezTo>
                  <a:pt x="2543" y="1425686"/>
                  <a:pt x="0" y="1418927"/>
                  <a:pt x="0" y="1409253"/>
                </a:cubicBezTo>
                <a:lnTo>
                  <a:pt x="0" y="979884"/>
                </a:lnTo>
                <a:cubicBezTo>
                  <a:pt x="0" y="970210"/>
                  <a:pt x="2543" y="963451"/>
                  <a:pt x="7628" y="959606"/>
                </a:cubicBezTo>
                <a:cubicBezTo>
                  <a:pt x="12713" y="955762"/>
                  <a:pt x="18108" y="953839"/>
                  <a:pt x="23813" y="953839"/>
                </a:cubicBezTo>
                <a:close/>
                <a:moveTo>
                  <a:pt x="9015039" y="917004"/>
                </a:moveTo>
                <a:cubicBezTo>
                  <a:pt x="9021241" y="917004"/>
                  <a:pt x="9026326" y="917252"/>
                  <a:pt x="9030294" y="917748"/>
                </a:cubicBezTo>
                <a:cubicBezTo>
                  <a:pt x="9034263" y="918245"/>
                  <a:pt x="9037364" y="918989"/>
                  <a:pt x="9039596" y="919981"/>
                </a:cubicBezTo>
                <a:cubicBezTo>
                  <a:pt x="9041828" y="920973"/>
                  <a:pt x="9043441" y="922213"/>
                  <a:pt x="9044433" y="923702"/>
                </a:cubicBezTo>
                <a:cubicBezTo>
                  <a:pt x="9045425" y="925190"/>
                  <a:pt x="9045921" y="926926"/>
                  <a:pt x="9045921" y="928911"/>
                </a:cubicBezTo>
                <a:lnTo>
                  <a:pt x="9045921" y="1129456"/>
                </a:lnTo>
                <a:cubicBezTo>
                  <a:pt x="9063533" y="1110853"/>
                  <a:pt x="9081268" y="1097024"/>
                  <a:pt x="9099127" y="1087971"/>
                </a:cubicBezTo>
                <a:cubicBezTo>
                  <a:pt x="9116987" y="1078917"/>
                  <a:pt x="9134970" y="1074390"/>
                  <a:pt x="9153077" y="1074390"/>
                </a:cubicBezTo>
                <a:cubicBezTo>
                  <a:pt x="9175402" y="1074390"/>
                  <a:pt x="9194191" y="1078173"/>
                  <a:pt x="9209446" y="1085738"/>
                </a:cubicBezTo>
                <a:cubicBezTo>
                  <a:pt x="9224701" y="1093304"/>
                  <a:pt x="9237041" y="1103411"/>
                  <a:pt x="9246467" y="1116062"/>
                </a:cubicBezTo>
                <a:cubicBezTo>
                  <a:pt x="9255893" y="1128712"/>
                  <a:pt x="9262652" y="1143533"/>
                  <a:pt x="9266745" y="1160524"/>
                </a:cubicBezTo>
                <a:cubicBezTo>
                  <a:pt x="9270838" y="1177516"/>
                  <a:pt x="9272884" y="1198041"/>
                  <a:pt x="9272884" y="1222102"/>
                </a:cubicBezTo>
                <a:lnTo>
                  <a:pt x="9272884" y="1425996"/>
                </a:lnTo>
                <a:cubicBezTo>
                  <a:pt x="9272884" y="1427981"/>
                  <a:pt x="9272388" y="1429655"/>
                  <a:pt x="9271396" y="1431019"/>
                </a:cubicBezTo>
                <a:cubicBezTo>
                  <a:pt x="9270404" y="1432384"/>
                  <a:pt x="9268791" y="1433562"/>
                  <a:pt x="9266559" y="1434554"/>
                </a:cubicBezTo>
                <a:cubicBezTo>
                  <a:pt x="9264326" y="1435546"/>
                  <a:pt x="9261226" y="1436290"/>
                  <a:pt x="9257257" y="1436786"/>
                </a:cubicBezTo>
                <a:cubicBezTo>
                  <a:pt x="9253289" y="1437283"/>
                  <a:pt x="9248327" y="1437531"/>
                  <a:pt x="9242374" y="1437531"/>
                </a:cubicBezTo>
                <a:cubicBezTo>
                  <a:pt x="9236174" y="1437531"/>
                  <a:pt x="9231088" y="1437283"/>
                  <a:pt x="9227119" y="1436786"/>
                </a:cubicBezTo>
                <a:cubicBezTo>
                  <a:pt x="9223151" y="1436290"/>
                  <a:pt x="9220050" y="1435546"/>
                  <a:pt x="9217818" y="1434554"/>
                </a:cubicBezTo>
                <a:cubicBezTo>
                  <a:pt x="9215585" y="1433562"/>
                  <a:pt x="9213973" y="1432384"/>
                  <a:pt x="9212981" y="1431019"/>
                </a:cubicBezTo>
                <a:cubicBezTo>
                  <a:pt x="9211989" y="1429655"/>
                  <a:pt x="9211492" y="1427981"/>
                  <a:pt x="9211492" y="1425996"/>
                </a:cubicBezTo>
                <a:lnTo>
                  <a:pt x="9211492" y="1229915"/>
                </a:lnTo>
                <a:cubicBezTo>
                  <a:pt x="9211492" y="1210816"/>
                  <a:pt x="9210004" y="1195437"/>
                  <a:pt x="9207028" y="1183779"/>
                </a:cubicBezTo>
                <a:cubicBezTo>
                  <a:pt x="9204051" y="1172121"/>
                  <a:pt x="9199711" y="1162075"/>
                  <a:pt x="9194005" y="1153641"/>
                </a:cubicBezTo>
                <a:cubicBezTo>
                  <a:pt x="9188300" y="1145207"/>
                  <a:pt x="9180921" y="1138758"/>
                  <a:pt x="9171867" y="1134293"/>
                </a:cubicBezTo>
                <a:cubicBezTo>
                  <a:pt x="9162813" y="1129828"/>
                  <a:pt x="9152333" y="1127596"/>
                  <a:pt x="9140427" y="1127596"/>
                </a:cubicBezTo>
                <a:cubicBezTo>
                  <a:pt x="9125048" y="1127596"/>
                  <a:pt x="9109670" y="1133053"/>
                  <a:pt x="9094290" y="1143967"/>
                </a:cubicBezTo>
                <a:cubicBezTo>
                  <a:pt x="9078912" y="1154881"/>
                  <a:pt x="9062789" y="1170880"/>
                  <a:pt x="9045921" y="1191964"/>
                </a:cubicBezTo>
                <a:lnTo>
                  <a:pt x="9045921" y="1425996"/>
                </a:lnTo>
                <a:cubicBezTo>
                  <a:pt x="9045921" y="1427981"/>
                  <a:pt x="9045425" y="1429655"/>
                  <a:pt x="9044433" y="1431019"/>
                </a:cubicBezTo>
                <a:cubicBezTo>
                  <a:pt x="9043441" y="1432384"/>
                  <a:pt x="9041828" y="1433562"/>
                  <a:pt x="9039596" y="1434554"/>
                </a:cubicBezTo>
                <a:cubicBezTo>
                  <a:pt x="9037364" y="1435546"/>
                  <a:pt x="9034263" y="1436290"/>
                  <a:pt x="9030294" y="1436786"/>
                </a:cubicBezTo>
                <a:cubicBezTo>
                  <a:pt x="9026326" y="1437283"/>
                  <a:pt x="9021241" y="1437531"/>
                  <a:pt x="9015039" y="1437531"/>
                </a:cubicBezTo>
                <a:cubicBezTo>
                  <a:pt x="9009086" y="1437531"/>
                  <a:pt x="9004125" y="1437283"/>
                  <a:pt x="9000157" y="1436786"/>
                </a:cubicBezTo>
                <a:cubicBezTo>
                  <a:pt x="8996188" y="1436290"/>
                  <a:pt x="8993026" y="1435546"/>
                  <a:pt x="8990669" y="1434554"/>
                </a:cubicBezTo>
                <a:cubicBezTo>
                  <a:pt x="8988312" y="1433562"/>
                  <a:pt x="8986700" y="1432384"/>
                  <a:pt x="8985832" y="1431019"/>
                </a:cubicBezTo>
                <a:cubicBezTo>
                  <a:pt x="8984964" y="1429655"/>
                  <a:pt x="8984530" y="1427981"/>
                  <a:pt x="8984530" y="1425996"/>
                </a:cubicBezTo>
                <a:lnTo>
                  <a:pt x="8984530" y="928911"/>
                </a:lnTo>
                <a:cubicBezTo>
                  <a:pt x="8984530" y="926926"/>
                  <a:pt x="8984964" y="925190"/>
                  <a:pt x="8985832" y="923702"/>
                </a:cubicBezTo>
                <a:cubicBezTo>
                  <a:pt x="8986700" y="922213"/>
                  <a:pt x="8988312" y="920973"/>
                  <a:pt x="8990669" y="919981"/>
                </a:cubicBezTo>
                <a:cubicBezTo>
                  <a:pt x="8993026" y="918989"/>
                  <a:pt x="8996188" y="918245"/>
                  <a:pt x="9000157" y="917748"/>
                </a:cubicBezTo>
                <a:cubicBezTo>
                  <a:pt x="9004125" y="917252"/>
                  <a:pt x="9009086" y="917004"/>
                  <a:pt x="9015039" y="917004"/>
                </a:cubicBezTo>
                <a:close/>
                <a:moveTo>
                  <a:pt x="8062539" y="917004"/>
                </a:moveTo>
                <a:cubicBezTo>
                  <a:pt x="8068741" y="917004"/>
                  <a:pt x="8073826" y="917252"/>
                  <a:pt x="8077794" y="917748"/>
                </a:cubicBezTo>
                <a:cubicBezTo>
                  <a:pt x="8081763" y="918245"/>
                  <a:pt x="8084863" y="918989"/>
                  <a:pt x="8087096" y="919981"/>
                </a:cubicBezTo>
                <a:cubicBezTo>
                  <a:pt x="8089329" y="920973"/>
                  <a:pt x="8090941" y="922213"/>
                  <a:pt x="8091933" y="923702"/>
                </a:cubicBezTo>
                <a:cubicBezTo>
                  <a:pt x="8092925" y="925190"/>
                  <a:pt x="8093421" y="926926"/>
                  <a:pt x="8093421" y="928911"/>
                </a:cubicBezTo>
                <a:lnTo>
                  <a:pt x="8093421" y="1425996"/>
                </a:lnTo>
                <a:cubicBezTo>
                  <a:pt x="8093421" y="1427981"/>
                  <a:pt x="8092925" y="1429655"/>
                  <a:pt x="8091933" y="1431019"/>
                </a:cubicBezTo>
                <a:cubicBezTo>
                  <a:pt x="8090941" y="1432384"/>
                  <a:pt x="8089329" y="1433562"/>
                  <a:pt x="8087096" y="1434554"/>
                </a:cubicBezTo>
                <a:cubicBezTo>
                  <a:pt x="8084863" y="1435546"/>
                  <a:pt x="8081763" y="1436290"/>
                  <a:pt x="8077794" y="1436786"/>
                </a:cubicBezTo>
                <a:cubicBezTo>
                  <a:pt x="8073826" y="1437283"/>
                  <a:pt x="8068741" y="1437531"/>
                  <a:pt x="8062539" y="1437531"/>
                </a:cubicBezTo>
                <a:cubicBezTo>
                  <a:pt x="8056586" y="1437531"/>
                  <a:pt x="8051625" y="1437283"/>
                  <a:pt x="8047657" y="1436786"/>
                </a:cubicBezTo>
                <a:cubicBezTo>
                  <a:pt x="8043688" y="1436290"/>
                  <a:pt x="8040525" y="1435546"/>
                  <a:pt x="8038169" y="1434554"/>
                </a:cubicBezTo>
                <a:cubicBezTo>
                  <a:pt x="8035813" y="1433562"/>
                  <a:pt x="8034201" y="1432384"/>
                  <a:pt x="8033332" y="1431019"/>
                </a:cubicBezTo>
                <a:cubicBezTo>
                  <a:pt x="8032464" y="1429655"/>
                  <a:pt x="8032029" y="1427981"/>
                  <a:pt x="8032029" y="1425996"/>
                </a:cubicBezTo>
                <a:lnTo>
                  <a:pt x="8032029" y="928911"/>
                </a:lnTo>
                <a:cubicBezTo>
                  <a:pt x="8032029" y="926926"/>
                  <a:pt x="8032464" y="925190"/>
                  <a:pt x="8033332" y="923702"/>
                </a:cubicBezTo>
                <a:cubicBezTo>
                  <a:pt x="8034201" y="922213"/>
                  <a:pt x="8035813" y="920973"/>
                  <a:pt x="8038169" y="919981"/>
                </a:cubicBezTo>
                <a:cubicBezTo>
                  <a:pt x="8040525" y="918989"/>
                  <a:pt x="8043688" y="918245"/>
                  <a:pt x="8047657" y="917748"/>
                </a:cubicBezTo>
                <a:cubicBezTo>
                  <a:pt x="8051625" y="917252"/>
                  <a:pt x="8056586" y="917004"/>
                  <a:pt x="8062539" y="917004"/>
                </a:cubicBezTo>
                <a:close/>
                <a:moveTo>
                  <a:pt x="7891089" y="917004"/>
                </a:moveTo>
                <a:cubicBezTo>
                  <a:pt x="7897291" y="917004"/>
                  <a:pt x="7902376" y="917252"/>
                  <a:pt x="7906344" y="917748"/>
                </a:cubicBezTo>
                <a:cubicBezTo>
                  <a:pt x="7910313" y="918245"/>
                  <a:pt x="7913413" y="918989"/>
                  <a:pt x="7915646" y="919981"/>
                </a:cubicBezTo>
                <a:cubicBezTo>
                  <a:pt x="7917879" y="920973"/>
                  <a:pt x="7919491" y="922213"/>
                  <a:pt x="7920483" y="923702"/>
                </a:cubicBezTo>
                <a:cubicBezTo>
                  <a:pt x="7921475" y="925190"/>
                  <a:pt x="7921971" y="926926"/>
                  <a:pt x="7921971" y="928911"/>
                </a:cubicBezTo>
                <a:lnTo>
                  <a:pt x="7921971" y="1425996"/>
                </a:lnTo>
                <a:cubicBezTo>
                  <a:pt x="7921971" y="1427981"/>
                  <a:pt x="7921475" y="1429655"/>
                  <a:pt x="7920483" y="1431019"/>
                </a:cubicBezTo>
                <a:cubicBezTo>
                  <a:pt x="7919491" y="1432384"/>
                  <a:pt x="7917879" y="1433562"/>
                  <a:pt x="7915646" y="1434554"/>
                </a:cubicBezTo>
                <a:cubicBezTo>
                  <a:pt x="7913413" y="1435546"/>
                  <a:pt x="7910313" y="1436290"/>
                  <a:pt x="7906344" y="1436786"/>
                </a:cubicBezTo>
                <a:cubicBezTo>
                  <a:pt x="7902376" y="1437283"/>
                  <a:pt x="7897291" y="1437531"/>
                  <a:pt x="7891089" y="1437531"/>
                </a:cubicBezTo>
                <a:cubicBezTo>
                  <a:pt x="7885136" y="1437531"/>
                  <a:pt x="7880175" y="1437283"/>
                  <a:pt x="7876207" y="1436786"/>
                </a:cubicBezTo>
                <a:cubicBezTo>
                  <a:pt x="7872238" y="1436290"/>
                  <a:pt x="7869075" y="1435546"/>
                  <a:pt x="7866719" y="1434554"/>
                </a:cubicBezTo>
                <a:cubicBezTo>
                  <a:pt x="7864363" y="1433562"/>
                  <a:pt x="7862751" y="1432384"/>
                  <a:pt x="7861882" y="1431019"/>
                </a:cubicBezTo>
                <a:cubicBezTo>
                  <a:pt x="7861014" y="1429655"/>
                  <a:pt x="7860579" y="1427981"/>
                  <a:pt x="7860579" y="1425996"/>
                </a:cubicBezTo>
                <a:lnTo>
                  <a:pt x="7860579" y="928911"/>
                </a:lnTo>
                <a:cubicBezTo>
                  <a:pt x="7860579" y="926926"/>
                  <a:pt x="7861014" y="925190"/>
                  <a:pt x="7861882" y="923702"/>
                </a:cubicBezTo>
                <a:cubicBezTo>
                  <a:pt x="7862751" y="922213"/>
                  <a:pt x="7864363" y="920973"/>
                  <a:pt x="7866719" y="919981"/>
                </a:cubicBezTo>
                <a:cubicBezTo>
                  <a:pt x="7869075" y="918989"/>
                  <a:pt x="7872238" y="918245"/>
                  <a:pt x="7876207" y="917748"/>
                </a:cubicBezTo>
                <a:cubicBezTo>
                  <a:pt x="7880175" y="917252"/>
                  <a:pt x="7885136" y="917004"/>
                  <a:pt x="7891089" y="917004"/>
                </a:cubicBezTo>
                <a:close/>
                <a:moveTo>
                  <a:pt x="6915744" y="914400"/>
                </a:moveTo>
                <a:cubicBezTo>
                  <a:pt x="6921946" y="914400"/>
                  <a:pt x="6927279" y="914772"/>
                  <a:pt x="6931744" y="915516"/>
                </a:cubicBezTo>
                <a:cubicBezTo>
                  <a:pt x="6936208" y="916260"/>
                  <a:pt x="6939867" y="917748"/>
                  <a:pt x="6942720" y="919981"/>
                </a:cubicBezTo>
                <a:cubicBezTo>
                  <a:pt x="6945572" y="922213"/>
                  <a:pt x="6947681" y="925314"/>
                  <a:pt x="6949045" y="929283"/>
                </a:cubicBezTo>
                <a:cubicBezTo>
                  <a:pt x="6950409" y="933251"/>
                  <a:pt x="6951091" y="938460"/>
                  <a:pt x="6951091" y="944910"/>
                </a:cubicBezTo>
                <a:cubicBezTo>
                  <a:pt x="6951091" y="952599"/>
                  <a:pt x="6950719" y="959606"/>
                  <a:pt x="6949975" y="965932"/>
                </a:cubicBezTo>
                <a:cubicBezTo>
                  <a:pt x="6949231" y="972257"/>
                  <a:pt x="6947991" y="978334"/>
                  <a:pt x="6946254" y="984163"/>
                </a:cubicBezTo>
                <a:cubicBezTo>
                  <a:pt x="6944518" y="989992"/>
                  <a:pt x="6942224" y="995697"/>
                  <a:pt x="6939371" y="1001278"/>
                </a:cubicBezTo>
                <a:cubicBezTo>
                  <a:pt x="6936519" y="1006859"/>
                  <a:pt x="6932984" y="1012626"/>
                  <a:pt x="6928767" y="1018579"/>
                </a:cubicBezTo>
                <a:lnTo>
                  <a:pt x="6877793" y="1095226"/>
                </a:lnTo>
                <a:cubicBezTo>
                  <a:pt x="6876553" y="1096962"/>
                  <a:pt x="6875127" y="1098575"/>
                  <a:pt x="6873514" y="1100063"/>
                </a:cubicBezTo>
                <a:cubicBezTo>
                  <a:pt x="6871902" y="1101551"/>
                  <a:pt x="6869918" y="1102729"/>
                  <a:pt x="6867561" y="1103598"/>
                </a:cubicBezTo>
                <a:cubicBezTo>
                  <a:pt x="6865205" y="1104466"/>
                  <a:pt x="6862477" y="1105086"/>
                  <a:pt x="6859376" y="1105458"/>
                </a:cubicBezTo>
                <a:cubicBezTo>
                  <a:pt x="6856275" y="1105830"/>
                  <a:pt x="6852369" y="1106016"/>
                  <a:pt x="6847656" y="1106016"/>
                </a:cubicBezTo>
                <a:cubicBezTo>
                  <a:pt x="6843439" y="1106016"/>
                  <a:pt x="6839904" y="1105830"/>
                  <a:pt x="6837052" y="1105458"/>
                </a:cubicBezTo>
                <a:cubicBezTo>
                  <a:pt x="6834199" y="1105086"/>
                  <a:pt x="6832153" y="1104466"/>
                  <a:pt x="6830912" y="1103598"/>
                </a:cubicBezTo>
                <a:cubicBezTo>
                  <a:pt x="6829672" y="1102729"/>
                  <a:pt x="6828990" y="1101551"/>
                  <a:pt x="6828866" y="1100063"/>
                </a:cubicBezTo>
                <a:cubicBezTo>
                  <a:pt x="6828742" y="1098575"/>
                  <a:pt x="6829177" y="1096714"/>
                  <a:pt x="6830168" y="1094482"/>
                </a:cubicBezTo>
                <a:lnTo>
                  <a:pt x="6879654" y="992162"/>
                </a:lnTo>
                <a:lnTo>
                  <a:pt x="6879654" y="944910"/>
                </a:lnTo>
                <a:cubicBezTo>
                  <a:pt x="6879654" y="938460"/>
                  <a:pt x="6880336" y="933251"/>
                  <a:pt x="6881700" y="929283"/>
                </a:cubicBezTo>
                <a:cubicBezTo>
                  <a:pt x="6883064" y="925314"/>
                  <a:pt x="6885235" y="922213"/>
                  <a:pt x="6888211" y="919981"/>
                </a:cubicBezTo>
                <a:cubicBezTo>
                  <a:pt x="6891188" y="917748"/>
                  <a:pt x="6894909" y="916260"/>
                  <a:pt x="6899373" y="915516"/>
                </a:cubicBezTo>
                <a:cubicBezTo>
                  <a:pt x="6903838" y="914772"/>
                  <a:pt x="6909295" y="914400"/>
                  <a:pt x="6915744" y="914400"/>
                </a:cubicBezTo>
                <a:close/>
                <a:moveTo>
                  <a:pt x="1981796" y="914400"/>
                </a:moveTo>
                <a:cubicBezTo>
                  <a:pt x="1987997" y="914400"/>
                  <a:pt x="1993330" y="914772"/>
                  <a:pt x="1997795" y="915516"/>
                </a:cubicBezTo>
                <a:cubicBezTo>
                  <a:pt x="2002260" y="916260"/>
                  <a:pt x="2005919" y="917748"/>
                  <a:pt x="2008771" y="919981"/>
                </a:cubicBezTo>
                <a:cubicBezTo>
                  <a:pt x="2011623" y="922213"/>
                  <a:pt x="2013732" y="925314"/>
                  <a:pt x="2015096" y="929283"/>
                </a:cubicBezTo>
                <a:cubicBezTo>
                  <a:pt x="2016460" y="933251"/>
                  <a:pt x="2017143" y="938460"/>
                  <a:pt x="2017143" y="944910"/>
                </a:cubicBezTo>
                <a:cubicBezTo>
                  <a:pt x="2017143" y="952599"/>
                  <a:pt x="2016770" y="959606"/>
                  <a:pt x="2016026" y="965932"/>
                </a:cubicBezTo>
                <a:cubicBezTo>
                  <a:pt x="2015282" y="972257"/>
                  <a:pt x="2014043" y="978334"/>
                  <a:pt x="2012306" y="984163"/>
                </a:cubicBezTo>
                <a:cubicBezTo>
                  <a:pt x="2010570" y="989992"/>
                  <a:pt x="2008275" y="995697"/>
                  <a:pt x="2005422" y="1001278"/>
                </a:cubicBezTo>
                <a:cubicBezTo>
                  <a:pt x="2002570" y="1006859"/>
                  <a:pt x="1999035" y="1012626"/>
                  <a:pt x="1994818" y="1018579"/>
                </a:cubicBezTo>
                <a:lnTo>
                  <a:pt x="1943845" y="1095226"/>
                </a:lnTo>
                <a:cubicBezTo>
                  <a:pt x="1942605" y="1096962"/>
                  <a:pt x="1941178" y="1098575"/>
                  <a:pt x="1939566" y="1100063"/>
                </a:cubicBezTo>
                <a:cubicBezTo>
                  <a:pt x="1937953" y="1101551"/>
                  <a:pt x="1935969" y="1102729"/>
                  <a:pt x="1933613" y="1103598"/>
                </a:cubicBezTo>
                <a:cubicBezTo>
                  <a:pt x="1931257" y="1104466"/>
                  <a:pt x="1928528" y="1105086"/>
                  <a:pt x="1925427" y="1105458"/>
                </a:cubicBezTo>
                <a:cubicBezTo>
                  <a:pt x="1922327" y="1105830"/>
                  <a:pt x="1918420" y="1106016"/>
                  <a:pt x="1913707" y="1106016"/>
                </a:cubicBezTo>
                <a:cubicBezTo>
                  <a:pt x="1909490" y="1106016"/>
                  <a:pt x="1905956" y="1105830"/>
                  <a:pt x="1903102" y="1105458"/>
                </a:cubicBezTo>
                <a:cubicBezTo>
                  <a:pt x="1900250" y="1105086"/>
                  <a:pt x="1898204" y="1104466"/>
                  <a:pt x="1896964" y="1103598"/>
                </a:cubicBezTo>
                <a:cubicBezTo>
                  <a:pt x="1895724" y="1102729"/>
                  <a:pt x="1895042" y="1101551"/>
                  <a:pt x="1894917" y="1100063"/>
                </a:cubicBezTo>
                <a:cubicBezTo>
                  <a:pt x="1894793" y="1098575"/>
                  <a:pt x="1895228" y="1096714"/>
                  <a:pt x="1896220" y="1094482"/>
                </a:cubicBezTo>
                <a:lnTo>
                  <a:pt x="1945705" y="992162"/>
                </a:lnTo>
                <a:lnTo>
                  <a:pt x="1945705" y="944910"/>
                </a:lnTo>
                <a:cubicBezTo>
                  <a:pt x="1945705" y="938460"/>
                  <a:pt x="1946387" y="933251"/>
                  <a:pt x="1947752" y="929283"/>
                </a:cubicBezTo>
                <a:cubicBezTo>
                  <a:pt x="1949115" y="925314"/>
                  <a:pt x="1951286" y="922213"/>
                  <a:pt x="1954262" y="919981"/>
                </a:cubicBezTo>
                <a:cubicBezTo>
                  <a:pt x="1957239" y="917748"/>
                  <a:pt x="1960960" y="916260"/>
                  <a:pt x="1965425" y="915516"/>
                </a:cubicBezTo>
                <a:cubicBezTo>
                  <a:pt x="1969890" y="914772"/>
                  <a:pt x="1975347" y="914400"/>
                  <a:pt x="1981796" y="914400"/>
                </a:cubicBezTo>
                <a:close/>
                <a:moveTo>
                  <a:pt x="7342063" y="496714"/>
                </a:moveTo>
                <a:cubicBezTo>
                  <a:pt x="7334125" y="502915"/>
                  <a:pt x="7327614" y="508806"/>
                  <a:pt x="7322529" y="514387"/>
                </a:cubicBezTo>
                <a:cubicBezTo>
                  <a:pt x="7317444" y="519968"/>
                  <a:pt x="7313413" y="525301"/>
                  <a:pt x="7310437" y="530386"/>
                </a:cubicBezTo>
                <a:cubicBezTo>
                  <a:pt x="7307460" y="535471"/>
                  <a:pt x="7305414" y="540494"/>
                  <a:pt x="7304298" y="545455"/>
                </a:cubicBezTo>
                <a:cubicBezTo>
                  <a:pt x="7303181" y="550416"/>
                  <a:pt x="7302623" y="555501"/>
                  <a:pt x="7302623" y="560710"/>
                </a:cubicBezTo>
                <a:cubicBezTo>
                  <a:pt x="7302623" y="576833"/>
                  <a:pt x="7310809" y="589049"/>
                  <a:pt x="7327180" y="597359"/>
                </a:cubicBezTo>
                <a:cubicBezTo>
                  <a:pt x="7343551" y="605668"/>
                  <a:pt x="7366372" y="609823"/>
                  <a:pt x="7395641" y="609823"/>
                </a:cubicBezTo>
                <a:cubicBezTo>
                  <a:pt x="7414244" y="609823"/>
                  <a:pt x="7429810" y="608025"/>
                  <a:pt x="7442336" y="604428"/>
                </a:cubicBezTo>
                <a:cubicBezTo>
                  <a:pt x="7454862" y="600831"/>
                  <a:pt x="7464970" y="596056"/>
                  <a:pt x="7472659" y="590103"/>
                </a:cubicBezTo>
                <a:cubicBezTo>
                  <a:pt x="7480349" y="584150"/>
                  <a:pt x="7485868" y="577329"/>
                  <a:pt x="7489216" y="569639"/>
                </a:cubicBezTo>
                <a:cubicBezTo>
                  <a:pt x="7492565" y="561950"/>
                  <a:pt x="7494239" y="553888"/>
                  <a:pt x="7494239" y="545455"/>
                </a:cubicBezTo>
                <a:cubicBezTo>
                  <a:pt x="7494239" y="531068"/>
                  <a:pt x="7488348" y="519968"/>
                  <a:pt x="7476566" y="512155"/>
                </a:cubicBezTo>
                <a:cubicBezTo>
                  <a:pt x="7464784" y="504341"/>
                  <a:pt x="7448847" y="500186"/>
                  <a:pt x="7428755" y="499690"/>
                </a:cubicBezTo>
                <a:close/>
                <a:moveTo>
                  <a:pt x="4008313" y="496714"/>
                </a:moveTo>
                <a:cubicBezTo>
                  <a:pt x="4000375" y="502915"/>
                  <a:pt x="3993865" y="508806"/>
                  <a:pt x="3988779" y="514387"/>
                </a:cubicBezTo>
                <a:cubicBezTo>
                  <a:pt x="3983694" y="519968"/>
                  <a:pt x="3979664" y="525301"/>
                  <a:pt x="3976687" y="530386"/>
                </a:cubicBezTo>
                <a:cubicBezTo>
                  <a:pt x="3973710" y="535471"/>
                  <a:pt x="3971664" y="540494"/>
                  <a:pt x="3970548" y="545455"/>
                </a:cubicBezTo>
                <a:cubicBezTo>
                  <a:pt x="3969432" y="550416"/>
                  <a:pt x="3968873" y="555501"/>
                  <a:pt x="3968873" y="560710"/>
                </a:cubicBezTo>
                <a:cubicBezTo>
                  <a:pt x="3968873" y="576833"/>
                  <a:pt x="3977059" y="589049"/>
                  <a:pt x="3993430" y="597359"/>
                </a:cubicBezTo>
                <a:cubicBezTo>
                  <a:pt x="4009801" y="605668"/>
                  <a:pt x="4032622" y="609823"/>
                  <a:pt x="4061891" y="609823"/>
                </a:cubicBezTo>
                <a:cubicBezTo>
                  <a:pt x="4080495" y="609823"/>
                  <a:pt x="4096059" y="608025"/>
                  <a:pt x="4108586" y="604428"/>
                </a:cubicBezTo>
                <a:cubicBezTo>
                  <a:pt x="4121113" y="600831"/>
                  <a:pt x="4131220" y="596056"/>
                  <a:pt x="4138910" y="590103"/>
                </a:cubicBezTo>
                <a:cubicBezTo>
                  <a:pt x="4146599" y="584150"/>
                  <a:pt x="4152118" y="577329"/>
                  <a:pt x="4155467" y="569639"/>
                </a:cubicBezTo>
                <a:cubicBezTo>
                  <a:pt x="4158815" y="561950"/>
                  <a:pt x="4160490" y="553888"/>
                  <a:pt x="4160490" y="545455"/>
                </a:cubicBezTo>
                <a:cubicBezTo>
                  <a:pt x="4160490" y="531068"/>
                  <a:pt x="4154598" y="519968"/>
                  <a:pt x="4142816" y="512155"/>
                </a:cubicBezTo>
                <a:cubicBezTo>
                  <a:pt x="4131034" y="504341"/>
                  <a:pt x="4115097" y="500186"/>
                  <a:pt x="4095005" y="499690"/>
                </a:cubicBezTo>
                <a:close/>
                <a:moveTo>
                  <a:pt x="9138641" y="437554"/>
                </a:moveTo>
                <a:cubicBezTo>
                  <a:pt x="9153524" y="437554"/>
                  <a:pt x="9163818" y="440407"/>
                  <a:pt x="9169523" y="446112"/>
                </a:cubicBezTo>
                <a:cubicBezTo>
                  <a:pt x="9175228" y="451817"/>
                  <a:pt x="9178081" y="463227"/>
                  <a:pt x="9178081" y="480343"/>
                </a:cubicBezTo>
                <a:cubicBezTo>
                  <a:pt x="9178081" y="497954"/>
                  <a:pt x="9175166" y="509674"/>
                  <a:pt x="9169337" y="515503"/>
                </a:cubicBezTo>
                <a:cubicBezTo>
                  <a:pt x="9163508" y="521332"/>
                  <a:pt x="9152904" y="524247"/>
                  <a:pt x="9137525" y="524247"/>
                </a:cubicBezTo>
                <a:cubicBezTo>
                  <a:pt x="9122642" y="524247"/>
                  <a:pt x="9112349" y="521394"/>
                  <a:pt x="9106643" y="515689"/>
                </a:cubicBezTo>
                <a:cubicBezTo>
                  <a:pt x="9100938" y="509984"/>
                  <a:pt x="9098085" y="498574"/>
                  <a:pt x="9098085" y="481459"/>
                </a:cubicBezTo>
                <a:cubicBezTo>
                  <a:pt x="9098085" y="463847"/>
                  <a:pt x="9101000" y="452127"/>
                  <a:pt x="9106829" y="446298"/>
                </a:cubicBezTo>
                <a:cubicBezTo>
                  <a:pt x="9112658" y="440469"/>
                  <a:pt x="9123262" y="437554"/>
                  <a:pt x="9138641" y="437554"/>
                </a:cubicBezTo>
                <a:close/>
                <a:moveTo>
                  <a:pt x="6884937" y="359048"/>
                </a:moveTo>
                <a:cubicBezTo>
                  <a:pt x="6868070" y="359048"/>
                  <a:pt x="6853435" y="360474"/>
                  <a:pt x="6841033" y="363326"/>
                </a:cubicBezTo>
                <a:cubicBezTo>
                  <a:pt x="6828631" y="366179"/>
                  <a:pt x="6818336" y="370396"/>
                  <a:pt x="6810151" y="375977"/>
                </a:cubicBezTo>
                <a:cubicBezTo>
                  <a:pt x="6801965" y="381558"/>
                  <a:pt x="6795951" y="388255"/>
                  <a:pt x="6792106" y="396069"/>
                </a:cubicBezTo>
                <a:cubicBezTo>
                  <a:pt x="6788261" y="403882"/>
                  <a:pt x="6786338" y="412874"/>
                  <a:pt x="6786338" y="423044"/>
                </a:cubicBezTo>
                <a:cubicBezTo>
                  <a:pt x="6786338" y="440407"/>
                  <a:pt x="6791858" y="454236"/>
                  <a:pt x="6802896" y="464530"/>
                </a:cubicBezTo>
                <a:cubicBezTo>
                  <a:pt x="6813934" y="474824"/>
                  <a:pt x="6829375" y="479971"/>
                  <a:pt x="6849218" y="479971"/>
                </a:cubicBezTo>
                <a:cubicBezTo>
                  <a:pt x="6865342" y="479971"/>
                  <a:pt x="6880286" y="475878"/>
                  <a:pt x="6894053" y="467692"/>
                </a:cubicBezTo>
                <a:cubicBezTo>
                  <a:pt x="6907819" y="459507"/>
                  <a:pt x="6922269" y="446980"/>
                  <a:pt x="6937399" y="430113"/>
                </a:cubicBezTo>
                <a:lnTo>
                  <a:pt x="6937399" y="359048"/>
                </a:lnTo>
                <a:close/>
                <a:moveTo>
                  <a:pt x="5018037" y="359048"/>
                </a:moveTo>
                <a:cubicBezTo>
                  <a:pt x="5001170" y="359048"/>
                  <a:pt x="4986535" y="360474"/>
                  <a:pt x="4974133" y="363326"/>
                </a:cubicBezTo>
                <a:cubicBezTo>
                  <a:pt x="4961731" y="366179"/>
                  <a:pt x="4951437" y="370396"/>
                  <a:pt x="4943251" y="375977"/>
                </a:cubicBezTo>
                <a:cubicBezTo>
                  <a:pt x="4935065" y="381558"/>
                  <a:pt x="4929051" y="388255"/>
                  <a:pt x="4925206" y="396069"/>
                </a:cubicBezTo>
                <a:cubicBezTo>
                  <a:pt x="4921361" y="403882"/>
                  <a:pt x="4919438" y="412874"/>
                  <a:pt x="4919438" y="423044"/>
                </a:cubicBezTo>
                <a:cubicBezTo>
                  <a:pt x="4919438" y="440407"/>
                  <a:pt x="4924958" y="454236"/>
                  <a:pt x="4935996" y="464530"/>
                </a:cubicBezTo>
                <a:cubicBezTo>
                  <a:pt x="4947034" y="474824"/>
                  <a:pt x="4962475" y="479971"/>
                  <a:pt x="4982318" y="479971"/>
                </a:cubicBezTo>
                <a:cubicBezTo>
                  <a:pt x="4998442" y="479971"/>
                  <a:pt x="5013387" y="475878"/>
                  <a:pt x="5027153" y="467692"/>
                </a:cubicBezTo>
                <a:cubicBezTo>
                  <a:pt x="5040919" y="459507"/>
                  <a:pt x="5055369" y="446980"/>
                  <a:pt x="5070499" y="430113"/>
                </a:cubicBezTo>
                <a:lnTo>
                  <a:pt x="5070499" y="359048"/>
                </a:lnTo>
                <a:close/>
                <a:moveTo>
                  <a:pt x="8860124" y="212824"/>
                </a:moveTo>
                <a:cubicBezTo>
                  <a:pt x="8852137" y="212824"/>
                  <a:pt x="8844275" y="214002"/>
                  <a:pt x="8836539" y="216359"/>
                </a:cubicBezTo>
                <a:cubicBezTo>
                  <a:pt x="8828803" y="218715"/>
                  <a:pt x="8820942" y="222436"/>
                  <a:pt x="8812956" y="227521"/>
                </a:cubicBezTo>
                <a:cubicBezTo>
                  <a:pt x="8804970" y="232606"/>
                  <a:pt x="8796609" y="239303"/>
                  <a:pt x="8787873" y="247613"/>
                </a:cubicBezTo>
                <a:cubicBezTo>
                  <a:pt x="8779137" y="255922"/>
                  <a:pt x="8769903" y="266154"/>
                  <a:pt x="8760171" y="278309"/>
                </a:cubicBezTo>
                <a:lnTo>
                  <a:pt x="8760171" y="411510"/>
                </a:lnTo>
                <a:cubicBezTo>
                  <a:pt x="8777143" y="432097"/>
                  <a:pt x="8793241" y="447848"/>
                  <a:pt x="8808465" y="458762"/>
                </a:cubicBezTo>
                <a:cubicBezTo>
                  <a:pt x="8823689" y="469676"/>
                  <a:pt x="8839661" y="475134"/>
                  <a:pt x="8856380" y="475134"/>
                </a:cubicBezTo>
                <a:cubicBezTo>
                  <a:pt x="8871853" y="475134"/>
                  <a:pt x="8885141" y="471413"/>
                  <a:pt x="8896247" y="463971"/>
                </a:cubicBezTo>
                <a:cubicBezTo>
                  <a:pt x="8907353" y="456530"/>
                  <a:pt x="8916338" y="446608"/>
                  <a:pt x="8923202" y="434206"/>
                </a:cubicBezTo>
                <a:cubicBezTo>
                  <a:pt x="8930066" y="421803"/>
                  <a:pt x="8935120" y="407913"/>
                  <a:pt x="8938364" y="392534"/>
                </a:cubicBezTo>
                <a:cubicBezTo>
                  <a:pt x="8941608" y="377155"/>
                  <a:pt x="8943230" y="361652"/>
                  <a:pt x="8943230" y="346025"/>
                </a:cubicBezTo>
                <a:cubicBezTo>
                  <a:pt x="8943230" y="328910"/>
                  <a:pt x="8941920" y="312353"/>
                  <a:pt x="8939300" y="296354"/>
                </a:cubicBezTo>
                <a:cubicBezTo>
                  <a:pt x="8936680" y="280355"/>
                  <a:pt x="8932188" y="266154"/>
                  <a:pt x="8925824" y="253752"/>
                </a:cubicBezTo>
                <a:cubicBezTo>
                  <a:pt x="8919460" y="241349"/>
                  <a:pt x="8910912" y="231427"/>
                  <a:pt x="8900180" y="223986"/>
                </a:cubicBezTo>
                <a:cubicBezTo>
                  <a:pt x="8889448" y="216545"/>
                  <a:pt x="8876097" y="212824"/>
                  <a:pt x="8860124" y="212824"/>
                </a:cubicBezTo>
                <a:close/>
                <a:moveTo>
                  <a:pt x="4640550" y="212824"/>
                </a:moveTo>
                <a:cubicBezTo>
                  <a:pt x="4632562" y="212824"/>
                  <a:pt x="4624701" y="214002"/>
                  <a:pt x="4616964" y="216359"/>
                </a:cubicBezTo>
                <a:cubicBezTo>
                  <a:pt x="4609228" y="218715"/>
                  <a:pt x="4601367" y="222436"/>
                  <a:pt x="4593382" y="227521"/>
                </a:cubicBezTo>
                <a:cubicBezTo>
                  <a:pt x="4585395" y="232606"/>
                  <a:pt x="4577034" y="239303"/>
                  <a:pt x="4568299" y="247612"/>
                </a:cubicBezTo>
                <a:cubicBezTo>
                  <a:pt x="4559562" y="255922"/>
                  <a:pt x="4550329" y="266154"/>
                  <a:pt x="4540597" y="278309"/>
                </a:cubicBezTo>
                <a:lnTo>
                  <a:pt x="4540597" y="411510"/>
                </a:lnTo>
                <a:cubicBezTo>
                  <a:pt x="4557568" y="432097"/>
                  <a:pt x="4573666" y="447848"/>
                  <a:pt x="4588890" y="458762"/>
                </a:cubicBezTo>
                <a:cubicBezTo>
                  <a:pt x="4604114" y="469676"/>
                  <a:pt x="4620086" y="475134"/>
                  <a:pt x="4636806" y="475134"/>
                </a:cubicBezTo>
                <a:cubicBezTo>
                  <a:pt x="4652278" y="475134"/>
                  <a:pt x="4665567" y="471413"/>
                  <a:pt x="4676672" y="463971"/>
                </a:cubicBezTo>
                <a:cubicBezTo>
                  <a:pt x="4687779" y="456530"/>
                  <a:pt x="4696764" y="446608"/>
                  <a:pt x="4703627" y="434206"/>
                </a:cubicBezTo>
                <a:cubicBezTo>
                  <a:pt x="4710491" y="421803"/>
                  <a:pt x="4715545" y="407913"/>
                  <a:pt x="4718789" y="392534"/>
                </a:cubicBezTo>
                <a:cubicBezTo>
                  <a:pt x="4722033" y="377155"/>
                  <a:pt x="4723655" y="361652"/>
                  <a:pt x="4723655" y="346025"/>
                </a:cubicBezTo>
                <a:cubicBezTo>
                  <a:pt x="4723655" y="328910"/>
                  <a:pt x="4722345" y="312353"/>
                  <a:pt x="4719726" y="296354"/>
                </a:cubicBezTo>
                <a:cubicBezTo>
                  <a:pt x="4717105" y="280355"/>
                  <a:pt x="4712613" y="266154"/>
                  <a:pt x="4706249" y="253752"/>
                </a:cubicBezTo>
                <a:cubicBezTo>
                  <a:pt x="4699886" y="241349"/>
                  <a:pt x="4691337" y="231427"/>
                  <a:pt x="4680605" y="223986"/>
                </a:cubicBezTo>
                <a:cubicBezTo>
                  <a:pt x="4669873" y="216545"/>
                  <a:pt x="4656522" y="212824"/>
                  <a:pt x="4640550" y="212824"/>
                </a:cubicBezTo>
                <a:close/>
                <a:moveTo>
                  <a:pt x="2754224" y="212824"/>
                </a:moveTo>
                <a:cubicBezTo>
                  <a:pt x="2746239" y="212824"/>
                  <a:pt x="2738379" y="213940"/>
                  <a:pt x="2730643" y="216173"/>
                </a:cubicBezTo>
                <a:cubicBezTo>
                  <a:pt x="2722908" y="218405"/>
                  <a:pt x="2715045" y="222126"/>
                  <a:pt x="2707058" y="227335"/>
                </a:cubicBezTo>
                <a:cubicBezTo>
                  <a:pt x="2699070" y="232544"/>
                  <a:pt x="2690771" y="239241"/>
                  <a:pt x="2682161" y="247426"/>
                </a:cubicBezTo>
                <a:cubicBezTo>
                  <a:pt x="2673551" y="255612"/>
                  <a:pt x="2664380" y="265906"/>
                  <a:pt x="2654649" y="278309"/>
                </a:cubicBezTo>
                <a:lnTo>
                  <a:pt x="2654649" y="411882"/>
                </a:lnTo>
                <a:cubicBezTo>
                  <a:pt x="2671620" y="432469"/>
                  <a:pt x="2687842" y="448159"/>
                  <a:pt x="2703313" y="458948"/>
                </a:cubicBezTo>
                <a:cubicBezTo>
                  <a:pt x="2718785" y="469739"/>
                  <a:pt x="2734883" y="475134"/>
                  <a:pt x="2751607" y="475134"/>
                </a:cubicBezTo>
                <a:cubicBezTo>
                  <a:pt x="2767079" y="475134"/>
                  <a:pt x="2780306" y="471413"/>
                  <a:pt x="2791288" y="463971"/>
                </a:cubicBezTo>
                <a:cubicBezTo>
                  <a:pt x="2802270" y="456530"/>
                  <a:pt x="2811192" y="446670"/>
                  <a:pt x="2818054" y="434392"/>
                </a:cubicBezTo>
                <a:cubicBezTo>
                  <a:pt x="2824915" y="422114"/>
                  <a:pt x="2829907" y="408347"/>
                  <a:pt x="2833027" y="393092"/>
                </a:cubicBezTo>
                <a:cubicBezTo>
                  <a:pt x="2836147" y="377837"/>
                  <a:pt x="2837707" y="362396"/>
                  <a:pt x="2837707" y="346769"/>
                </a:cubicBezTo>
                <a:cubicBezTo>
                  <a:pt x="2837707" y="329654"/>
                  <a:pt x="2836397" y="313035"/>
                  <a:pt x="2833777" y="296912"/>
                </a:cubicBezTo>
                <a:cubicBezTo>
                  <a:pt x="2831157" y="280789"/>
                  <a:pt x="2826602" y="266526"/>
                  <a:pt x="2820112" y="254124"/>
                </a:cubicBezTo>
                <a:cubicBezTo>
                  <a:pt x="2813622" y="241721"/>
                  <a:pt x="2805012" y="231738"/>
                  <a:pt x="2794283" y="224172"/>
                </a:cubicBezTo>
                <a:cubicBezTo>
                  <a:pt x="2783552" y="216607"/>
                  <a:pt x="2770199" y="212824"/>
                  <a:pt x="2754224" y="212824"/>
                </a:cubicBezTo>
                <a:close/>
                <a:moveTo>
                  <a:pt x="8043607" y="211336"/>
                </a:moveTo>
                <a:cubicBezTo>
                  <a:pt x="8025337" y="211336"/>
                  <a:pt x="8009631" y="214560"/>
                  <a:pt x="7996491" y="221009"/>
                </a:cubicBezTo>
                <a:cubicBezTo>
                  <a:pt x="7983350" y="227459"/>
                  <a:pt x="7972525" y="236575"/>
                  <a:pt x="7964015" y="248357"/>
                </a:cubicBezTo>
                <a:cubicBezTo>
                  <a:pt x="7955507" y="260139"/>
                  <a:pt x="7949187" y="274092"/>
                  <a:pt x="7945057" y="290215"/>
                </a:cubicBezTo>
                <a:cubicBezTo>
                  <a:pt x="7940928" y="306338"/>
                  <a:pt x="7938863" y="323949"/>
                  <a:pt x="7938863" y="343049"/>
                </a:cubicBezTo>
                <a:cubicBezTo>
                  <a:pt x="7938863" y="361404"/>
                  <a:pt x="7940553" y="378643"/>
                  <a:pt x="7943933" y="394767"/>
                </a:cubicBezTo>
                <a:cubicBezTo>
                  <a:pt x="7947313" y="410889"/>
                  <a:pt x="7952943" y="424966"/>
                  <a:pt x="7960827" y="436997"/>
                </a:cubicBezTo>
                <a:cubicBezTo>
                  <a:pt x="7968710" y="449027"/>
                  <a:pt x="7979285" y="458577"/>
                  <a:pt x="7992549" y="465646"/>
                </a:cubicBezTo>
                <a:cubicBezTo>
                  <a:pt x="8005813" y="472715"/>
                  <a:pt x="8022333" y="476250"/>
                  <a:pt x="8042107" y="476250"/>
                </a:cubicBezTo>
                <a:cubicBezTo>
                  <a:pt x="8060129" y="476250"/>
                  <a:pt x="8075773" y="473025"/>
                  <a:pt x="8089037" y="466576"/>
                </a:cubicBezTo>
                <a:cubicBezTo>
                  <a:pt x="8102302" y="460127"/>
                  <a:pt x="8113189" y="451073"/>
                  <a:pt x="8121698" y="439415"/>
                </a:cubicBezTo>
                <a:cubicBezTo>
                  <a:pt x="8130207" y="427757"/>
                  <a:pt x="8136465" y="413866"/>
                  <a:pt x="8140470" y="397743"/>
                </a:cubicBezTo>
                <a:cubicBezTo>
                  <a:pt x="8144475" y="381620"/>
                  <a:pt x="8146479" y="363884"/>
                  <a:pt x="8146479" y="344537"/>
                </a:cubicBezTo>
                <a:cubicBezTo>
                  <a:pt x="8146479" y="326429"/>
                  <a:pt x="8144789" y="309314"/>
                  <a:pt x="8141409" y="293191"/>
                </a:cubicBezTo>
                <a:cubicBezTo>
                  <a:pt x="8138029" y="277068"/>
                  <a:pt x="8132460" y="262929"/>
                  <a:pt x="8124701" y="250775"/>
                </a:cubicBezTo>
                <a:cubicBezTo>
                  <a:pt x="8116942" y="238621"/>
                  <a:pt x="8106429" y="229009"/>
                  <a:pt x="8093165" y="221940"/>
                </a:cubicBezTo>
                <a:cubicBezTo>
                  <a:pt x="8079901" y="214870"/>
                  <a:pt x="8063381" y="211336"/>
                  <a:pt x="8043607" y="211336"/>
                </a:cubicBezTo>
                <a:close/>
                <a:moveTo>
                  <a:pt x="6081457" y="211336"/>
                </a:moveTo>
                <a:cubicBezTo>
                  <a:pt x="6063187" y="211336"/>
                  <a:pt x="6047482" y="214560"/>
                  <a:pt x="6034341" y="221009"/>
                </a:cubicBezTo>
                <a:cubicBezTo>
                  <a:pt x="6021200" y="227459"/>
                  <a:pt x="6010375" y="236575"/>
                  <a:pt x="6001866" y="248357"/>
                </a:cubicBezTo>
                <a:cubicBezTo>
                  <a:pt x="5993357" y="260139"/>
                  <a:pt x="5987038" y="274092"/>
                  <a:pt x="5982908" y="290215"/>
                </a:cubicBezTo>
                <a:cubicBezTo>
                  <a:pt x="5978778" y="306338"/>
                  <a:pt x="5976713" y="323949"/>
                  <a:pt x="5976713" y="343049"/>
                </a:cubicBezTo>
                <a:cubicBezTo>
                  <a:pt x="5976713" y="361404"/>
                  <a:pt x="5978403" y="378643"/>
                  <a:pt x="5981783" y="394767"/>
                </a:cubicBezTo>
                <a:cubicBezTo>
                  <a:pt x="5985163" y="410889"/>
                  <a:pt x="5990794" y="424966"/>
                  <a:pt x="5998677" y="436997"/>
                </a:cubicBezTo>
                <a:cubicBezTo>
                  <a:pt x="6006560" y="449027"/>
                  <a:pt x="6017135" y="458577"/>
                  <a:pt x="6030399" y="465646"/>
                </a:cubicBezTo>
                <a:cubicBezTo>
                  <a:pt x="6043664" y="472715"/>
                  <a:pt x="6060183" y="476250"/>
                  <a:pt x="6079957" y="476250"/>
                </a:cubicBezTo>
                <a:cubicBezTo>
                  <a:pt x="6097979" y="476250"/>
                  <a:pt x="6113623" y="473025"/>
                  <a:pt x="6126887" y="466576"/>
                </a:cubicBezTo>
                <a:cubicBezTo>
                  <a:pt x="6140152" y="460127"/>
                  <a:pt x="6151039" y="451073"/>
                  <a:pt x="6159548" y="439415"/>
                </a:cubicBezTo>
                <a:cubicBezTo>
                  <a:pt x="6168058" y="427757"/>
                  <a:pt x="6174315" y="413866"/>
                  <a:pt x="6178320" y="397743"/>
                </a:cubicBezTo>
                <a:cubicBezTo>
                  <a:pt x="6182326" y="381620"/>
                  <a:pt x="6184329" y="363884"/>
                  <a:pt x="6184329" y="344537"/>
                </a:cubicBezTo>
                <a:cubicBezTo>
                  <a:pt x="6184329" y="326429"/>
                  <a:pt x="6182639" y="309314"/>
                  <a:pt x="6179259" y="293191"/>
                </a:cubicBezTo>
                <a:cubicBezTo>
                  <a:pt x="6175880" y="277068"/>
                  <a:pt x="6170310" y="262929"/>
                  <a:pt x="6162551" y="250775"/>
                </a:cubicBezTo>
                <a:cubicBezTo>
                  <a:pt x="6154792" y="238621"/>
                  <a:pt x="6144280" y="229009"/>
                  <a:pt x="6131015" y="221940"/>
                </a:cubicBezTo>
                <a:cubicBezTo>
                  <a:pt x="6117751" y="214870"/>
                  <a:pt x="6101231" y="211336"/>
                  <a:pt x="6081457" y="211336"/>
                </a:cubicBezTo>
                <a:close/>
                <a:moveTo>
                  <a:pt x="1909509" y="211336"/>
                </a:moveTo>
                <a:cubicBezTo>
                  <a:pt x="1891239" y="211336"/>
                  <a:pt x="1875534" y="214560"/>
                  <a:pt x="1862393" y="221009"/>
                </a:cubicBezTo>
                <a:cubicBezTo>
                  <a:pt x="1849252" y="227459"/>
                  <a:pt x="1838427" y="236575"/>
                  <a:pt x="1829918" y="248357"/>
                </a:cubicBezTo>
                <a:cubicBezTo>
                  <a:pt x="1821408" y="260139"/>
                  <a:pt x="1815089" y="274092"/>
                  <a:pt x="1810960" y="290215"/>
                </a:cubicBezTo>
                <a:cubicBezTo>
                  <a:pt x="1806830" y="306338"/>
                  <a:pt x="1804765" y="323949"/>
                  <a:pt x="1804765" y="343049"/>
                </a:cubicBezTo>
                <a:cubicBezTo>
                  <a:pt x="1804765" y="361404"/>
                  <a:pt x="1806455" y="378643"/>
                  <a:pt x="1809835" y="394767"/>
                </a:cubicBezTo>
                <a:cubicBezTo>
                  <a:pt x="1813215" y="410889"/>
                  <a:pt x="1818846" y="424966"/>
                  <a:pt x="1826728" y="436997"/>
                </a:cubicBezTo>
                <a:cubicBezTo>
                  <a:pt x="1834612" y="449027"/>
                  <a:pt x="1845186" y="458577"/>
                  <a:pt x="1858450" y="465646"/>
                </a:cubicBezTo>
                <a:cubicBezTo>
                  <a:pt x="1871716" y="472715"/>
                  <a:pt x="1888235" y="476250"/>
                  <a:pt x="1908009" y="476250"/>
                </a:cubicBezTo>
                <a:cubicBezTo>
                  <a:pt x="1926031" y="476250"/>
                  <a:pt x="1941675" y="473025"/>
                  <a:pt x="1954940" y="466576"/>
                </a:cubicBezTo>
                <a:cubicBezTo>
                  <a:pt x="1968204" y="460127"/>
                  <a:pt x="1979090" y="451073"/>
                  <a:pt x="1987600" y="439415"/>
                </a:cubicBezTo>
                <a:cubicBezTo>
                  <a:pt x="1996109" y="427757"/>
                  <a:pt x="2002366" y="413866"/>
                  <a:pt x="2006372" y="397743"/>
                </a:cubicBezTo>
                <a:cubicBezTo>
                  <a:pt x="2010378" y="381620"/>
                  <a:pt x="2012380" y="363884"/>
                  <a:pt x="2012380" y="344537"/>
                </a:cubicBezTo>
                <a:cubicBezTo>
                  <a:pt x="2012380" y="326429"/>
                  <a:pt x="2010690" y="309314"/>
                  <a:pt x="2007311" y="293191"/>
                </a:cubicBezTo>
                <a:cubicBezTo>
                  <a:pt x="2003931" y="277068"/>
                  <a:pt x="1998363" y="262929"/>
                  <a:pt x="1990603" y="250775"/>
                </a:cubicBezTo>
                <a:cubicBezTo>
                  <a:pt x="1982844" y="238621"/>
                  <a:pt x="1972332" y="229009"/>
                  <a:pt x="1959067" y="221940"/>
                </a:cubicBezTo>
                <a:cubicBezTo>
                  <a:pt x="1945802" y="214870"/>
                  <a:pt x="1929283" y="211336"/>
                  <a:pt x="1909509" y="211336"/>
                </a:cubicBezTo>
                <a:close/>
                <a:moveTo>
                  <a:pt x="3128571" y="207987"/>
                </a:moveTo>
                <a:cubicBezTo>
                  <a:pt x="3113348" y="207987"/>
                  <a:pt x="3099995" y="210840"/>
                  <a:pt x="3088516" y="216545"/>
                </a:cubicBezTo>
                <a:cubicBezTo>
                  <a:pt x="3077036" y="222250"/>
                  <a:pt x="3067427" y="229815"/>
                  <a:pt x="3059689" y="239241"/>
                </a:cubicBezTo>
                <a:cubicBezTo>
                  <a:pt x="3051951" y="248667"/>
                  <a:pt x="3045961" y="259643"/>
                  <a:pt x="3041719" y="272169"/>
                </a:cubicBezTo>
                <a:cubicBezTo>
                  <a:pt x="3037477" y="284696"/>
                  <a:pt x="3035107" y="297780"/>
                  <a:pt x="3034607" y="311423"/>
                </a:cubicBezTo>
                <a:lnTo>
                  <a:pt x="3217293" y="311423"/>
                </a:lnTo>
                <a:cubicBezTo>
                  <a:pt x="3218037" y="279176"/>
                  <a:pt x="3210861" y="253876"/>
                  <a:pt x="3195765" y="235520"/>
                </a:cubicBezTo>
                <a:cubicBezTo>
                  <a:pt x="3180669" y="217165"/>
                  <a:pt x="3158271" y="207987"/>
                  <a:pt x="3128571" y="207987"/>
                </a:cubicBezTo>
                <a:close/>
                <a:moveTo>
                  <a:pt x="7391176" y="207615"/>
                </a:moveTo>
                <a:cubicBezTo>
                  <a:pt x="7379270" y="207615"/>
                  <a:pt x="7368914" y="209599"/>
                  <a:pt x="7360108" y="213568"/>
                </a:cubicBezTo>
                <a:cubicBezTo>
                  <a:pt x="7351303" y="217537"/>
                  <a:pt x="7343985" y="222994"/>
                  <a:pt x="7338156" y="229939"/>
                </a:cubicBezTo>
                <a:cubicBezTo>
                  <a:pt x="7332327" y="236884"/>
                  <a:pt x="7327986" y="244884"/>
                  <a:pt x="7325133" y="253938"/>
                </a:cubicBezTo>
                <a:cubicBezTo>
                  <a:pt x="7322281" y="262991"/>
                  <a:pt x="7320855" y="272479"/>
                  <a:pt x="7320855" y="282401"/>
                </a:cubicBezTo>
                <a:cubicBezTo>
                  <a:pt x="7320855" y="304477"/>
                  <a:pt x="7327118" y="321841"/>
                  <a:pt x="7339644" y="334491"/>
                </a:cubicBezTo>
                <a:cubicBezTo>
                  <a:pt x="7352171" y="347141"/>
                  <a:pt x="7369720" y="353467"/>
                  <a:pt x="7392292" y="353467"/>
                </a:cubicBezTo>
                <a:cubicBezTo>
                  <a:pt x="7404447" y="353467"/>
                  <a:pt x="7414988" y="351544"/>
                  <a:pt x="7423918" y="347700"/>
                </a:cubicBezTo>
                <a:cubicBezTo>
                  <a:pt x="7432848" y="343855"/>
                  <a:pt x="7440228" y="338522"/>
                  <a:pt x="7446056" y="331701"/>
                </a:cubicBezTo>
                <a:cubicBezTo>
                  <a:pt x="7451886" y="324879"/>
                  <a:pt x="7456227" y="317004"/>
                  <a:pt x="7459079" y="308074"/>
                </a:cubicBezTo>
                <a:cubicBezTo>
                  <a:pt x="7461931" y="299144"/>
                  <a:pt x="7463358" y="289843"/>
                  <a:pt x="7463358" y="280169"/>
                </a:cubicBezTo>
                <a:cubicBezTo>
                  <a:pt x="7463358" y="257348"/>
                  <a:pt x="7457095" y="239551"/>
                  <a:pt x="7444568" y="226777"/>
                </a:cubicBezTo>
                <a:cubicBezTo>
                  <a:pt x="7432042" y="214002"/>
                  <a:pt x="7414244" y="207615"/>
                  <a:pt x="7391176" y="207615"/>
                </a:cubicBezTo>
                <a:close/>
                <a:moveTo>
                  <a:pt x="4057426" y="207615"/>
                </a:moveTo>
                <a:cubicBezTo>
                  <a:pt x="4045520" y="207615"/>
                  <a:pt x="4035164" y="209599"/>
                  <a:pt x="4026358" y="213568"/>
                </a:cubicBezTo>
                <a:cubicBezTo>
                  <a:pt x="4017552" y="217537"/>
                  <a:pt x="4010235" y="222994"/>
                  <a:pt x="4004407" y="229939"/>
                </a:cubicBezTo>
                <a:cubicBezTo>
                  <a:pt x="3998577" y="236885"/>
                  <a:pt x="3994236" y="244884"/>
                  <a:pt x="3991384" y="253938"/>
                </a:cubicBezTo>
                <a:cubicBezTo>
                  <a:pt x="3988531" y="262991"/>
                  <a:pt x="3987105" y="272479"/>
                  <a:pt x="3987105" y="282401"/>
                </a:cubicBezTo>
                <a:cubicBezTo>
                  <a:pt x="3987105" y="304477"/>
                  <a:pt x="3993368" y="321841"/>
                  <a:pt x="4005894" y="334491"/>
                </a:cubicBezTo>
                <a:cubicBezTo>
                  <a:pt x="4018421" y="347141"/>
                  <a:pt x="4035970" y="353467"/>
                  <a:pt x="4058542" y="353467"/>
                </a:cubicBezTo>
                <a:cubicBezTo>
                  <a:pt x="4070697" y="353467"/>
                  <a:pt x="4081239" y="351544"/>
                  <a:pt x="4090168" y="347700"/>
                </a:cubicBezTo>
                <a:cubicBezTo>
                  <a:pt x="4099099" y="343855"/>
                  <a:pt x="4106477" y="338522"/>
                  <a:pt x="4112307" y="331701"/>
                </a:cubicBezTo>
                <a:cubicBezTo>
                  <a:pt x="4118136" y="324879"/>
                  <a:pt x="4122476" y="317004"/>
                  <a:pt x="4125329" y="308074"/>
                </a:cubicBezTo>
                <a:cubicBezTo>
                  <a:pt x="4128182" y="299144"/>
                  <a:pt x="4129608" y="289842"/>
                  <a:pt x="4129608" y="280169"/>
                </a:cubicBezTo>
                <a:cubicBezTo>
                  <a:pt x="4129608" y="257348"/>
                  <a:pt x="4123345" y="239551"/>
                  <a:pt x="4110818" y="226777"/>
                </a:cubicBezTo>
                <a:cubicBezTo>
                  <a:pt x="4098292" y="214002"/>
                  <a:pt x="4080495" y="207615"/>
                  <a:pt x="4057426" y="207615"/>
                </a:cubicBezTo>
                <a:close/>
                <a:moveTo>
                  <a:pt x="8327751" y="165199"/>
                </a:moveTo>
                <a:cubicBezTo>
                  <a:pt x="8333704" y="165199"/>
                  <a:pt x="8338666" y="165385"/>
                  <a:pt x="8342634" y="165757"/>
                </a:cubicBezTo>
                <a:cubicBezTo>
                  <a:pt x="8346603" y="166129"/>
                  <a:pt x="8349765" y="166873"/>
                  <a:pt x="8352122" y="167989"/>
                </a:cubicBezTo>
                <a:cubicBezTo>
                  <a:pt x="8354479" y="169106"/>
                  <a:pt x="8356153" y="170346"/>
                  <a:pt x="8357145" y="171710"/>
                </a:cubicBezTo>
                <a:cubicBezTo>
                  <a:pt x="8358137" y="173074"/>
                  <a:pt x="8358633" y="174749"/>
                  <a:pt x="8358633" y="176733"/>
                </a:cubicBezTo>
                <a:lnTo>
                  <a:pt x="8358633" y="371698"/>
                </a:lnTo>
                <a:cubicBezTo>
                  <a:pt x="8358633" y="391294"/>
                  <a:pt x="8360060" y="406983"/>
                  <a:pt x="8362912" y="418765"/>
                </a:cubicBezTo>
                <a:cubicBezTo>
                  <a:pt x="8365764" y="430547"/>
                  <a:pt x="8370105" y="440593"/>
                  <a:pt x="8375934" y="448903"/>
                </a:cubicBezTo>
                <a:cubicBezTo>
                  <a:pt x="8381763" y="457212"/>
                  <a:pt x="8389143" y="463662"/>
                  <a:pt x="8398072" y="468250"/>
                </a:cubicBezTo>
                <a:cubicBezTo>
                  <a:pt x="8407002" y="472839"/>
                  <a:pt x="8417420" y="475134"/>
                  <a:pt x="8429326" y="475134"/>
                </a:cubicBezTo>
                <a:cubicBezTo>
                  <a:pt x="8444706" y="475134"/>
                  <a:pt x="8460022" y="469676"/>
                  <a:pt x="8475277" y="458762"/>
                </a:cubicBezTo>
                <a:cubicBezTo>
                  <a:pt x="8490532" y="447848"/>
                  <a:pt x="8506717" y="431849"/>
                  <a:pt x="8523832" y="410766"/>
                </a:cubicBezTo>
                <a:lnTo>
                  <a:pt x="8523832" y="176733"/>
                </a:lnTo>
                <a:cubicBezTo>
                  <a:pt x="8523832" y="174749"/>
                  <a:pt x="8524266" y="173074"/>
                  <a:pt x="8525134" y="171710"/>
                </a:cubicBezTo>
                <a:cubicBezTo>
                  <a:pt x="8526003" y="170346"/>
                  <a:pt x="8527677" y="169106"/>
                  <a:pt x="8530157" y="167989"/>
                </a:cubicBezTo>
                <a:cubicBezTo>
                  <a:pt x="8532638" y="166873"/>
                  <a:pt x="8535801" y="166129"/>
                  <a:pt x="8539645" y="165757"/>
                </a:cubicBezTo>
                <a:cubicBezTo>
                  <a:pt x="8543490" y="165385"/>
                  <a:pt x="8548513" y="165199"/>
                  <a:pt x="8554714" y="165199"/>
                </a:cubicBezTo>
                <a:cubicBezTo>
                  <a:pt x="8560667" y="165199"/>
                  <a:pt x="8565628" y="165385"/>
                  <a:pt x="8569597" y="165757"/>
                </a:cubicBezTo>
                <a:cubicBezTo>
                  <a:pt x="8573566" y="166129"/>
                  <a:pt x="8576666" y="166873"/>
                  <a:pt x="8578899" y="167989"/>
                </a:cubicBezTo>
                <a:cubicBezTo>
                  <a:pt x="8581131" y="169106"/>
                  <a:pt x="8582805" y="170346"/>
                  <a:pt x="8583921" y="171710"/>
                </a:cubicBezTo>
                <a:cubicBezTo>
                  <a:pt x="8585038" y="173074"/>
                  <a:pt x="8585596" y="174749"/>
                  <a:pt x="8585596" y="176733"/>
                </a:cubicBezTo>
                <a:lnTo>
                  <a:pt x="8585596" y="511596"/>
                </a:lnTo>
                <a:cubicBezTo>
                  <a:pt x="8585596" y="513581"/>
                  <a:pt x="8585162" y="515255"/>
                  <a:pt x="8584294" y="516619"/>
                </a:cubicBezTo>
                <a:cubicBezTo>
                  <a:pt x="8583426" y="517984"/>
                  <a:pt x="8581875" y="519162"/>
                  <a:pt x="8579643" y="520154"/>
                </a:cubicBezTo>
                <a:cubicBezTo>
                  <a:pt x="8577410" y="521146"/>
                  <a:pt x="8574496" y="521891"/>
                  <a:pt x="8570899" y="522387"/>
                </a:cubicBezTo>
                <a:cubicBezTo>
                  <a:pt x="8567303" y="522883"/>
                  <a:pt x="8562900" y="523131"/>
                  <a:pt x="8557691" y="523131"/>
                </a:cubicBezTo>
                <a:cubicBezTo>
                  <a:pt x="8551986" y="523131"/>
                  <a:pt x="8547335" y="522883"/>
                  <a:pt x="8543738" y="522387"/>
                </a:cubicBezTo>
                <a:cubicBezTo>
                  <a:pt x="8540142" y="521891"/>
                  <a:pt x="8537289" y="521146"/>
                  <a:pt x="8535180" y="520154"/>
                </a:cubicBezTo>
                <a:cubicBezTo>
                  <a:pt x="8533072" y="519162"/>
                  <a:pt x="8531646" y="517984"/>
                  <a:pt x="8530901" y="516619"/>
                </a:cubicBezTo>
                <a:cubicBezTo>
                  <a:pt x="8530157" y="515255"/>
                  <a:pt x="8529785" y="513581"/>
                  <a:pt x="8529785" y="511596"/>
                </a:cubicBezTo>
                <a:lnTo>
                  <a:pt x="8529785" y="467320"/>
                </a:lnTo>
                <a:cubicBezTo>
                  <a:pt x="8510686" y="488404"/>
                  <a:pt x="8491834" y="503783"/>
                  <a:pt x="8473231" y="513457"/>
                </a:cubicBezTo>
                <a:cubicBezTo>
                  <a:pt x="8454627" y="523131"/>
                  <a:pt x="8435776" y="527968"/>
                  <a:pt x="8416676" y="527968"/>
                </a:cubicBezTo>
                <a:cubicBezTo>
                  <a:pt x="8394352" y="527968"/>
                  <a:pt x="8375562" y="524247"/>
                  <a:pt x="8360307" y="516806"/>
                </a:cubicBezTo>
                <a:cubicBezTo>
                  <a:pt x="8345052" y="509364"/>
                  <a:pt x="8332712" y="499256"/>
                  <a:pt x="8323286" y="486482"/>
                </a:cubicBezTo>
                <a:cubicBezTo>
                  <a:pt x="8313861" y="473707"/>
                  <a:pt x="8307101" y="458825"/>
                  <a:pt x="8303008" y="441833"/>
                </a:cubicBezTo>
                <a:cubicBezTo>
                  <a:pt x="8298916" y="424842"/>
                  <a:pt x="8296869" y="404192"/>
                  <a:pt x="8296869" y="379884"/>
                </a:cubicBezTo>
                <a:lnTo>
                  <a:pt x="8296869" y="176733"/>
                </a:lnTo>
                <a:cubicBezTo>
                  <a:pt x="8296869" y="174749"/>
                  <a:pt x="8297304" y="173074"/>
                  <a:pt x="8298171" y="171710"/>
                </a:cubicBezTo>
                <a:cubicBezTo>
                  <a:pt x="8299040" y="170346"/>
                  <a:pt x="8300714" y="169106"/>
                  <a:pt x="8303194" y="167989"/>
                </a:cubicBezTo>
                <a:cubicBezTo>
                  <a:pt x="8305675" y="166873"/>
                  <a:pt x="8308900" y="166129"/>
                  <a:pt x="8312868" y="165757"/>
                </a:cubicBezTo>
                <a:cubicBezTo>
                  <a:pt x="8316837" y="165385"/>
                  <a:pt x="8321798" y="165199"/>
                  <a:pt x="8327751" y="165199"/>
                </a:cubicBezTo>
                <a:close/>
                <a:moveTo>
                  <a:pt x="3404816" y="165199"/>
                </a:moveTo>
                <a:cubicBezTo>
                  <a:pt x="3411018" y="165199"/>
                  <a:pt x="3416102" y="165447"/>
                  <a:pt x="3420071" y="165943"/>
                </a:cubicBezTo>
                <a:cubicBezTo>
                  <a:pt x="3424040" y="166439"/>
                  <a:pt x="3427140" y="167183"/>
                  <a:pt x="3429373" y="168176"/>
                </a:cubicBezTo>
                <a:cubicBezTo>
                  <a:pt x="3431606" y="169168"/>
                  <a:pt x="3433218" y="170408"/>
                  <a:pt x="3434210" y="171896"/>
                </a:cubicBezTo>
                <a:cubicBezTo>
                  <a:pt x="3435202" y="173384"/>
                  <a:pt x="3435698" y="174997"/>
                  <a:pt x="3435698" y="176733"/>
                </a:cubicBezTo>
                <a:lnTo>
                  <a:pt x="3435698" y="511596"/>
                </a:lnTo>
                <a:cubicBezTo>
                  <a:pt x="3435698" y="513581"/>
                  <a:pt x="3435202" y="515255"/>
                  <a:pt x="3434210" y="516619"/>
                </a:cubicBezTo>
                <a:cubicBezTo>
                  <a:pt x="3433218" y="517984"/>
                  <a:pt x="3431606" y="519162"/>
                  <a:pt x="3429373" y="520154"/>
                </a:cubicBezTo>
                <a:cubicBezTo>
                  <a:pt x="3427140" y="521146"/>
                  <a:pt x="3424040" y="521891"/>
                  <a:pt x="3420071" y="522387"/>
                </a:cubicBezTo>
                <a:cubicBezTo>
                  <a:pt x="3416102" y="522883"/>
                  <a:pt x="3411018" y="523131"/>
                  <a:pt x="3404816" y="523131"/>
                </a:cubicBezTo>
                <a:cubicBezTo>
                  <a:pt x="3398863" y="523131"/>
                  <a:pt x="3393902" y="522883"/>
                  <a:pt x="3389934" y="522387"/>
                </a:cubicBezTo>
                <a:cubicBezTo>
                  <a:pt x="3385964" y="521891"/>
                  <a:pt x="3382802" y="521146"/>
                  <a:pt x="3380446" y="520154"/>
                </a:cubicBezTo>
                <a:cubicBezTo>
                  <a:pt x="3378089" y="519162"/>
                  <a:pt x="3376477" y="517984"/>
                  <a:pt x="3375608" y="516619"/>
                </a:cubicBezTo>
                <a:cubicBezTo>
                  <a:pt x="3374740" y="515255"/>
                  <a:pt x="3374307" y="513581"/>
                  <a:pt x="3374307" y="511596"/>
                </a:cubicBezTo>
                <a:lnTo>
                  <a:pt x="3374307" y="176733"/>
                </a:lnTo>
                <a:cubicBezTo>
                  <a:pt x="3374307" y="174997"/>
                  <a:pt x="3374740" y="173384"/>
                  <a:pt x="3375608" y="171896"/>
                </a:cubicBezTo>
                <a:cubicBezTo>
                  <a:pt x="3376477" y="170408"/>
                  <a:pt x="3378089" y="169168"/>
                  <a:pt x="3380446" y="168176"/>
                </a:cubicBezTo>
                <a:cubicBezTo>
                  <a:pt x="3382802" y="167183"/>
                  <a:pt x="3385964" y="166439"/>
                  <a:pt x="3389934" y="165943"/>
                </a:cubicBezTo>
                <a:cubicBezTo>
                  <a:pt x="3393902" y="165447"/>
                  <a:pt x="3398863" y="165199"/>
                  <a:pt x="3404816" y="165199"/>
                </a:cubicBezTo>
                <a:close/>
                <a:moveTo>
                  <a:pt x="7392292" y="160734"/>
                </a:moveTo>
                <a:cubicBezTo>
                  <a:pt x="7402462" y="160734"/>
                  <a:pt x="7411950" y="161292"/>
                  <a:pt x="7420756" y="162408"/>
                </a:cubicBezTo>
                <a:cubicBezTo>
                  <a:pt x="7429561" y="163525"/>
                  <a:pt x="7437809" y="165075"/>
                  <a:pt x="7445498" y="167059"/>
                </a:cubicBezTo>
                <a:lnTo>
                  <a:pt x="7546701" y="167059"/>
                </a:lnTo>
                <a:cubicBezTo>
                  <a:pt x="7550919" y="167059"/>
                  <a:pt x="7554081" y="169106"/>
                  <a:pt x="7556189" y="173198"/>
                </a:cubicBezTo>
                <a:cubicBezTo>
                  <a:pt x="7558298" y="177291"/>
                  <a:pt x="7559352" y="183554"/>
                  <a:pt x="7559352" y="191988"/>
                </a:cubicBezTo>
                <a:cubicBezTo>
                  <a:pt x="7559352" y="200670"/>
                  <a:pt x="7558174" y="206933"/>
                  <a:pt x="7555817" y="210778"/>
                </a:cubicBezTo>
                <a:cubicBezTo>
                  <a:pt x="7553461" y="214622"/>
                  <a:pt x="7550422" y="216545"/>
                  <a:pt x="7546701" y="216545"/>
                </a:cubicBezTo>
                <a:lnTo>
                  <a:pt x="7498704" y="216545"/>
                </a:lnTo>
                <a:cubicBezTo>
                  <a:pt x="7507386" y="225474"/>
                  <a:pt x="7513463" y="235334"/>
                  <a:pt x="7516936" y="246124"/>
                </a:cubicBezTo>
                <a:cubicBezTo>
                  <a:pt x="7520409" y="256914"/>
                  <a:pt x="7522145" y="268139"/>
                  <a:pt x="7522145" y="279797"/>
                </a:cubicBezTo>
                <a:cubicBezTo>
                  <a:pt x="7522145" y="299144"/>
                  <a:pt x="7519044" y="316259"/>
                  <a:pt x="7512843" y="331142"/>
                </a:cubicBezTo>
                <a:cubicBezTo>
                  <a:pt x="7506642" y="346025"/>
                  <a:pt x="7497774" y="358614"/>
                  <a:pt x="7486240" y="368907"/>
                </a:cubicBezTo>
                <a:cubicBezTo>
                  <a:pt x="7474706" y="379201"/>
                  <a:pt x="7461001" y="387077"/>
                  <a:pt x="7445126" y="392534"/>
                </a:cubicBezTo>
                <a:cubicBezTo>
                  <a:pt x="7429252" y="397991"/>
                  <a:pt x="7411640" y="400719"/>
                  <a:pt x="7392292" y="400719"/>
                </a:cubicBezTo>
                <a:cubicBezTo>
                  <a:pt x="7378650" y="400719"/>
                  <a:pt x="7365689" y="398921"/>
                  <a:pt x="7353411" y="395324"/>
                </a:cubicBezTo>
                <a:cubicBezTo>
                  <a:pt x="7341132" y="391728"/>
                  <a:pt x="7331645" y="387201"/>
                  <a:pt x="7324947" y="381744"/>
                </a:cubicBezTo>
                <a:cubicBezTo>
                  <a:pt x="7320483" y="386209"/>
                  <a:pt x="7316824" y="391294"/>
                  <a:pt x="7313971" y="396999"/>
                </a:cubicBezTo>
                <a:cubicBezTo>
                  <a:pt x="7311119" y="402704"/>
                  <a:pt x="7309693" y="409277"/>
                  <a:pt x="7309693" y="416718"/>
                </a:cubicBezTo>
                <a:cubicBezTo>
                  <a:pt x="7309693" y="425400"/>
                  <a:pt x="7313724" y="432594"/>
                  <a:pt x="7321785" y="438299"/>
                </a:cubicBezTo>
                <a:cubicBezTo>
                  <a:pt x="7329847" y="444004"/>
                  <a:pt x="7340574" y="447104"/>
                  <a:pt x="7353969" y="447600"/>
                </a:cubicBezTo>
                <a:lnTo>
                  <a:pt x="7441405" y="451321"/>
                </a:lnTo>
                <a:cubicBezTo>
                  <a:pt x="7458025" y="451817"/>
                  <a:pt x="7473280" y="454112"/>
                  <a:pt x="7487170" y="458204"/>
                </a:cubicBezTo>
                <a:cubicBezTo>
                  <a:pt x="7501061" y="462297"/>
                  <a:pt x="7513091" y="468126"/>
                  <a:pt x="7523261" y="475692"/>
                </a:cubicBezTo>
                <a:cubicBezTo>
                  <a:pt x="7533431" y="483257"/>
                  <a:pt x="7541369" y="492559"/>
                  <a:pt x="7547073" y="503597"/>
                </a:cubicBezTo>
                <a:cubicBezTo>
                  <a:pt x="7552779" y="514635"/>
                  <a:pt x="7555631" y="527472"/>
                  <a:pt x="7555631" y="542106"/>
                </a:cubicBezTo>
                <a:cubicBezTo>
                  <a:pt x="7555631" y="557485"/>
                  <a:pt x="7552407" y="572120"/>
                  <a:pt x="7545957" y="586010"/>
                </a:cubicBezTo>
                <a:cubicBezTo>
                  <a:pt x="7539508" y="599901"/>
                  <a:pt x="7529648" y="612117"/>
                  <a:pt x="7516378" y="622659"/>
                </a:cubicBezTo>
                <a:cubicBezTo>
                  <a:pt x="7503107" y="633201"/>
                  <a:pt x="7486178" y="641511"/>
                  <a:pt x="7465590" y="647588"/>
                </a:cubicBezTo>
                <a:cubicBezTo>
                  <a:pt x="7445002" y="653665"/>
                  <a:pt x="7420694" y="656704"/>
                  <a:pt x="7392664" y="656704"/>
                </a:cubicBezTo>
                <a:cubicBezTo>
                  <a:pt x="7365627" y="656704"/>
                  <a:pt x="7342621" y="654410"/>
                  <a:pt x="7323645" y="649821"/>
                </a:cubicBezTo>
                <a:cubicBezTo>
                  <a:pt x="7304670" y="645232"/>
                  <a:pt x="7289105" y="638968"/>
                  <a:pt x="7276950" y="631031"/>
                </a:cubicBezTo>
                <a:cubicBezTo>
                  <a:pt x="7264796" y="623094"/>
                  <a:pt x="7255991" y="613606"/>
                  <a:pt x="7250533" y="602568"/>
                </a:cubicBezTo>
                <a:cubicBezTo>
                  <a:pt x="7245077" y="591530"/>
                  <a:pt x="7242348" y="579561"/>
                  <a:pt x="7242348" y="566663"/>
                </a:cubicBezTo>
                <a:cubicBezTo>
                  <a:pt x="7242348" y="558477"/>
                  <a:pt x="7243340" y="550540"/>
                  <a:pt x="7245324" y="542850"/>
                </a:cubicBezTo>
                <a:cubicBezTo>
                  <a:pt x="7247309" y="535161"/>
                  <a:pt x="7250347" y="527843"/>
                  <a:pt x="7254440" y="520898"/>
                </a:cubicBezTo>
                <a:cubicBezTo>
                  <a:pt x="7258533" y="513953"/>
                  <a:pt x="7263618" y="507318"/>
                  <a:pt x="7269695" y="500992"/>
                </a:cubicBezTo>
                <a:cubicBezTo>
                  <a:pt x="7275773" y="494667"/>
                  <a:pt x="7282780" y="488404"/>
                  <a:pt x="7290717" y="482203"/>
                </a:cubicBezTo>
                <a:cubicBezTo>
                  <a:pt x="7278563" y="476002"/>
                  <a:pt x="7269571" y="468188"/>
                  <a:pt x="7263742" y="458762"/>
                </a:cubicBezTo>
                <a:cubicBezTo>
                  <a:pt x="7257913" y="449337"/>
                  <a:pt x="7254998" y="439167"/>
                  <a:pt x="7254998" y="428253"/>
                </a:cubicBezTo>
                <a:cubicBezTo>
                  <a:pt x="7254998" y="413122"/>
                  <a:pt x="7258099" y="399603"/>
                  <a:pt x="7264300" y="387697"/>
                </a:cubicBezTo>
                <a:cubicBezTo>
                  <a:pt x="7270501" y="375791"/>
                  <a:pt x="7278191" y="365125"/>
                  <a:pt x="7287368" y="355699"/>
                </a:cubicBezTo>
                <a:cubicBezTo>
                  <a:pt x="7279679" y="346521"/>
                  <a:pt x="7273602" y="336165"/>
                  <a:pt x="7269137" y="324631"/>
                </a:cubicBezTo>
                <a:cubicBezTo>
                  <a:pt x="7264672" y="313097"/>
                  <a:pt x="7262440" y="299144"/>
                  <a:pt x="7262440" y="282773"/>
                </a:cubicBezTo>
                <a:cubicBezTo>
                  <a:pt x="7262440" y="263674"/>
                  <a:pt x="7265664" y="246559"/>
                  <a:pt x="7272113" y="231427"/>
                </a:cubicBezTo>
                <a:cubicBezTo>
                  <a:pt x="7278563" y="216297"/>
                  <a:pt x="7287493" y="203522"/>
                  <a:pt x="7298902" y="193104"/>
                </a:cubicBezTo>
                <a:cubicBezTo>
                  <a:pt x="7310313" y="182686"/>
                  <a:pt x="7324017" y="174687"/>
                  <a:pt x="7340016" y="169106"/>
                </a:cubicBezTo>
                <a:cubicBezTo>
                  <a:pt x="7356015" y="163525"/>
                  <a:pt x="7373441" y="160734"/>
                  <a:pt x="7392292" y="160734"/>
                </a:cubicBezTo>
                <a:close/>
                <a:moveTo>
                  <a:pt x="4058542" y="160734"/>
                </a:moveTo>
                <a:cubicBezTo>
                  <a:pt x="4068712" y="160734"/>
                  <a:pt x="4078200" y="161292"/>
                  <a:pt x="4087006" y="162408"/>
                </a:cubicBezTo>
                <a:cubicBezTo>
                  <a:pt x="4095811" y="163525"/>
                  <a:pt x="4104059" y="165075"/>
                  <a:pt x="4111748" y="167059"/>
                </a:cubicBezTo>
                <a:lnTo>
                  <a:pt x="4212952" y="167059"/>
                </a:lnTo>
                <a:cubicBezTo>
                  <a:pt x="4217168" y="167059"/>
                  <a:pt x="4220331" y="169106"/>
                  <a:pt x="4222440" y="173198"/>
                </a:cubicBezTo>
                <a:cubicBezTo>
                  <a:pt x="4224548" y="177291"/>
                  <a:pt x="4225602" y="183554"/>
                  <a:pt x="4225602" y="191988"/>
                </a:cubicBezTo>
                <a:cubicBezTo>
                  <a:pt x="4225602" y="200670"/>
                  <a:pt x="4224424" y="206933"/>
                  <a:pt x="4222067" y="210778"/>
                </a:cubicBezTo>
                <a:cubicBezTo>
                  <a:pt x="4219711" y="214622"/>
                  <a:pt x="4216672" y="216545"/>
                  <a:pt x="4212952" y="216545"/>
                </a:cubicBezTo>
                <a:lnTo>
                  <a:pt x="4164955" y="216545"/>
                </a:lnTo>
                <a:cubicBezTo>
                  <a:pt x="4173636" y="225474"/>
                  <a:pt x="4179713" y="235334"/>
                  <a:pt x="4183186" y="246124"/>
                </a:cubicBezTo>
                <a:cubicBezTo>
                  <a:pt x="4186658" y="256914"/>
                  <a:pt x="4188395" y="268139"/>
                  <a:pt x="4188395" y="279797"/>
                </a:cubicBezTo>
                <a:cubicBezTo>
                  <a:pt x="4188395" y="299144"/>
                  <a:pt x="4185295" y="316260"/>
                  <a:pt x="4179093" y="331142"/>
                </a:cubicBezTo>
                <a:cubicBezTo>
                  <a:pt x="4172892" y="346025"/>
                  <a:pt x="4164024" y="358614"/>
                  <a:pt x="4152490" y="368907"/>
                </a:cubicBezTo>
                <a:cubicBezTo>
                  <a:pt x="4140956" y="379201"/>
                  <a:pt x="4127251" y="387077"/>
                  <a:pt x="4111376" y="392534"/>
                </a:cubicBezTo>
                <a:cubicBezTo>
                  <a:pt x="4095501" y="397991"/>
                  <a:pt x="4077890" y="400719"/>
                  <a:pt x="4058542" y="400719"/>
                </a:cubicBezTo>
                <a:cubicBezTo>
                  <a:pt x="4044900" y="400719"/>
                  <a:pt x="4031939" y="398921"/>
                  <a:pt x="4019661" y="395324"/>
                </a:cubicBezTo>
                <a:cubicBezTo>
                  <a:pt x="4007383" y="391728"/>
                  <a:pt x="3997895" y="387201"/>
                  <a:pt x="3991198" y="381744"/>
                </a:cubicBezTo>
                <a:cubicBezTo>
                  <a:pt x="3986733" y="386209"/>
                  <a:pt x="3983074" y="391294"/>
                  <a:pt x="3980222" y="396999"/>
                </a:cubicBezTo>
                <a:cubicBezTo>
                  <a:pt x="3977369" y="402704"/>
                  <a:pt x="3975943" y="409277"/>
                  <a:pt x="3975943" y="416718"/>
                </a:cubicBezTo>
                <a:cubicBezTo>
                  <a:pt x="3975943" y="425400"/>
                  <a:pt x="3979974" y="432594"/>
                  <a:pt x="3988035" y="438299"/>
                </a:cubicBezTo>
                <a:cubicBezTo>
                  <a:pt x="3996097" y="444004"/>
                  <a:pt x="4006825" y="447104"/>
                  <a:pt x="4020220" y="447600"/>
                </a:cubicBezTo>
                <a:lnTo>
                  <a:pt x="4107656" y="451321"/>
                </a:lnTo>
                <a:cubicBezTo>
                  <a:pt x="4124275" y="451817"/>
                  <a:pt x="4139530" y="454112"/>
                  <a:pt x="4153421" y="458204"/>
                </a:cubicBezTo>
                <a:cubicBezTo>
                  <a:pt x="4167311" y="462297"/>
                  <a:pt x="4179342" y="468126"/>
                  <a:pt x="4189511" y="475692"/>
                </a:cubicBezTo>
                <a:cubicBezTo>
                  <a:pt x="4199681" y="483257"/>
                  <a:pt x="4207619" y="492559"/>
                  <a:pt x="4213324" y="503597"/>
                </a:cubicBezTo>
                <a:cubicBezTo>
                  <a:pt x="4219029" y="514635"/>
                  <a:pt x="4221881" y="527472"/>
                  <a:pt x="4221881" y="542106"/>
                </a:cubicBezTo>
                <a:cubicBezTo>
                  <a:pt x="4221881" y="557485"/>
                  <a:pt x="4218656" y="572120"/>
                  <a:pt x="4212207" y="586010"/>
                </a:cubicBezTo>
                <a:cubicBezTo>
                  <a:pt x="4205758" y="599901"/>
                  <a:pt x="4195898" y="612117"/>
                  <a:pt x="4182628" y="622659"/>
                </a:cubicBezTo>
                <a:cubicBezTo>
                  <a:pt x="4169357" y="633201"/>
                  <a:pt x="4152428" y="641511"/>
                  <a:pt x="4131840" y="647588"/>
                </a:cubicBezTo>
                <a:cubicBezTo>
                  <a:pt x="4111252" y="653665"/>
                  <a:pt x="4086944" y="656704"/>
                  <a:pt x="4058914" y="656704"/>
                </a:cubicBezTo>
                <a:cubicBezTo>
                  <a:pt x="4031877" y="656704"/>
                  <a:pt x="4008871" y="654410"/>
                  <a:pt x="3989895" y="649821"/>
                </a:cubicBezTo>
                <a:cubicBezTo>
                  <a:pt x="3970920" y="645232"/>
                  <a:pt x="3955355" y="638968"/>
                  <a:pt x="3943201" y="631031"/>
                </a:cubicBezTo>
                <a:cubicBezTo>
                  <a:pt x="3931046" y="623094"/>
                  <a:pt x="3922240" y="613606"/>
                  <a:pt x="3916784" y="602568"/>
                </a:cubicBezTo>
                <a:cubicBezTo>
                  <a:pt x="3911326" y="591530"/>
                  <a:pt x="3908599" y="579561"/>
                  <a:pt x="3908599" y="566663"/>
                </a:cubicBezTo>
                <a:cubicBezTo>
                  <a:pt x="3908599" y="558477"/>
                  <a:pt x="3909590" y="550540"/>
                  <a:pt x="3911575" y="542850"/>
                </a:cubicBezTo>
                <a:cubicBezTo>
                  <a:pt x="3913559" y="535161"/>
                  <a:pt x="3916597" y="527843"/>
                  <a:pt x="3920691" y="520898"/>
                </a:cubicBezTo>
                <a:cubicBezTo>
                  <a:pt x="3924783" y="513953"/>
                  <a:pt x="3929868" y="507318"/>
                  <a:pt x="3935945" y="500992"/>
                </a:cubicBezTo>
                <a:cubicBezTo>
                  <a:pt x="3942023" y="494667"/>
                  <a:pt x="3949030" y="488404"/>
                  <a:pt x="3956967" y="482203"/>
                </a:cubicBezTo>
                <a:cubicBezTo>
                  <a:pt x="3944813" y="476002"/>
                  <a:pt x="3935821" y="468188"/>
                  <a:pt x="3929992" y="458762"/>
                </a:cubicBezTo>
                <a:cubicBezTo>
                  <a:pt x="3924163" y="449337"/>
                  <a:pt x="3921248" y="439167"/>
                  <a:pt x="3921248" y="428253"/>
                </a:cubicBezTo>
                <a:cubicBezTo>
                  <a:pt x="3921248" y="413122"/>
                  <a:pt x="3924349" y="399603"/>
                  <a:pt x="3930550" y="387697"/>
                </a:cubicBezTo>
                <a:cubicBezTo>
                  <a:pt x="3936752" y="375791"/>
                  <a:pt x="3944441" y="365125"/>
                  <a:pt x="3953619" y="355699"/>
                </a:cubicBezTo>
                <a:cubicBezTo>
                  <a:pt x="3945929" y="346521"/>
                  <a:pt x="3939852" y="336165"/>
                  <a:pt x="3935387" y="324631"/>
                </a:cubicBezTo>
                <a:cubicBezTo>
                  <a:pt x="3930922" y="313097"/>
                  <a:pt x="3928690" y="299144"/>
                  <a:pt x="3928690" y="282773"/>
                </a:cubicBezTo>
                <a:cubicBezTo>
                  <a:pt x="3928690" y="263674"/>
                  <a:pt x="3931915" y="246559"/>
                  <a:pt x="3938364" y="231427"/>
                </a:cubicBezTo>
                <a:cubicBezTo>
                  <a:pt x="3944813" y="216297"/>
                  <a:pt x="3953743" y="203522"/>
                  <a:pt x="3965153" y="193104"/>
                </a:cubicBezTo>
                <a:cubicBezTo>
                  <a:pt x="3976563" y="182686"/>
                  <a:pt x="3990268" y="174687"/>
                  <a:pt x="4006267" y="169106"/>
                </a:cubicBezTo>
                <a:cubicBezTo>
                  <a:pt x="4022266" y="163525"/>
                  <a:pt x="4039691" y="160734"/>
                  <a:pt x="4058542" y="160734"/>
                </a:cubicBezTo>
                <a:close/>
                <a:moveTo>
                  <a:pt x="8871792" y="159990"/>
                </a:moveTo>
                <a:cubicBezTo>
                  <a:pt x="8896101" y="159990"/>
                  <a:pt x="8916813" y="164703"/>
                  <a:pt x="8933928" y="174129"/>
                </a:cubicBezTo>
                <a:cubicBezTo>
                  <a:pt x="8951043" y="183554"/>
                  <a:pt x="8964996" y="196453"/>
                  <a:pt x="8975786" y="212824"/>
                </a:cubicBezTo>
                <a:cubicBezTo>
                  <a:pt x="8986576" y="229195"/>
                  <a:pt x="8994452" y="248233"/>
                  <a:pt x="8999412" y="269937"/>
                </a:cubicBezTo>
                <a:cubicBezTo>
                  <a:pt x="9004374" y="291641"/>
                  <a:pt x="9006854" y="314647"/>
                  <a:pt x="9006854" y="338956"/>
                </a:cubicBezTo>
                <a:cubicBezTo>
                  <a:pt x="9006854" y="368225"/>
                  <a:pt x="9003691" y="394518"/>
                  <a:pt x="8997366" y="417835"/>
                </a:cubicBezTo>
                <a:cubicBezTo>
                  <a:pt x="8991041" y="441151"/>
                  <a:pt x="8981739" y="460933"/>
                  <a:pt x="8969461" y="477180"/>
                </a:cubicBezTo>
                <a:cubicBezTo>
                  <a:pt x="8957182" y="493427"/>
                  <a:pt x="8941990" y="505953"/>
                  <a:pt x="8923882" y="514759"/>
                </a:cubicBezTo>
                <a:cubicBezTo>
                  <a:pt x="8905775" y="523565"/>
                  <a:pt x="8885063" y="527968"/>
                  <a:pt x="8861746" y="527968"/>
                </a:cubicBezTo>
                <a:cubicBezTo>
                  <a:pt x="8851825" y="527968"/>
                  <a:pt x="8842647" y="526975"/>
                  <a:pt x="8834213" y="524991"/>
                </a:cubicBezTo>
                <a:cubicBezTo>
                  <a:pt x="8825780" y="523007"/>
                  <a:pt x="8817532" y="519906"/>
                  <a:pt x="8809470" y="515689"/>
                </a:cubicBezTo>
                <a:cubicBezTo>
                  <a:pt x="8801409" y="511473"/>
                  <a:pt x="8793410" y="506140"/>
                  <a:pt x="8785472" y="499690"/>
                </a:cubicBezTo>
                <a:cubicBezTo>
                  <a:pt x="8777535" y="493241"/>
                  <a:pt x="8769101" y="485675"/>
                  <a:pt x="8760171" y="476994"/>
                </a:cubicBezTo>
                <a:lnTo>
                  <a:pt x="8760171" y="644426"/>
                </a:lnTo>
                <a:cubicBezTo>
                  <a:pt x="8760171" y="646410"/>
                  <a:pt x="8759675" y="648146"/>
                  <a:pt x="8758683" y="649635"/>
                </a:cubicBezTo>
                <a:cubicBezTo>
                  <a:pt x="8757691" y="651123"/>
                  <a:pt x="8756078" y="652363"/>
                  <a:pt x="8753846" y="653355"/>
                </a:cubicBezTo>
                <a:cubicBezTo>
                  <a:pt x="8751614" y="654347"/>
                  <a:pt x="8748513" y="655092"/>
                  <a:pt x="8744544" y="655588"/>
                </a:cubicBezTo>
                <a:cubicBezTo>
                  <a:pt x="8740576" y="656084"/>
                  <a:pt x="8735491" y="656332"/>
                  <a:pt x="8729289" y="656332"/>
                </a:cubicBezTo>
                <a:cubicBezTo>
                  <a:pt x="8723336" y="656332"/>
                  <a:pt x="8718375" y="656084"/>
                  <a:pt x="8714407" y="655588"/>
                </a:cubicBezTo>
                <a:cubicBezTo>
                  <a:pt x="8710438" y="655092"/>
                  <a:pt x="8707276" y="654347"/>
                  <a:pt x="8704919" y="653355"/>
                </a:cubicBezTo>
                <a:cubicBezTo>
                  <a:pt x="8702562" y="652363"/>
                  <a:pt x="8700950" y="651123"/>
                  <a:pt x="8700082" y="649635"/>
                </a:cubicBezTo>
                <a:cubicBezTo>
                  <a:pt x="8699214" y="648146"/>
                  <a:pt x="8698780" y="646410"/>
                  <a:pt x="8698780" y="644426"/>
                </a:cubicBezTo>
                <a:lnTo>
                  <a:pt x="8698780" y="176733"/>
                </a:lnTo>
                <a:cubicBezTo>
                  <a:pt x="8698780" y="174501"/>
                  <a:pt x="8699152" y="172702"/>
                  <a:pt x="8699896" y="171338"/>
                </a:cubicBezTo>
                <a:cubicBezTo>
                  <a:pt x="8700640" y="169974"/>
                  <a:pt x="8702128" y="168796"/>
                  <a:pt x="8704361" y="167803"/>
                </a:cubicBezTo>
                <a:cubicBezTo>
                  <a:pt x="8706593" y="166811"/>
                  <a:pt x="8709446" y="166129"/>
                  <a:pt x="8712918" y="165757"/>
                </a:cubicBezTo>
                <a:cubicBezTo>
                  <a:pt x="8716391" y="165385"/>
                  <a:pt x="8720608" y="165199"/>
                  <a:pt x="8725569" y="165199"/>
                </a:cubicBezTo>
                <a:cubicBezTo>
                  <a:pt x="8730778" y="165199"/>
                  <a:pt x="8735056" y="165385"/>
                  <a:pt x="8738405" y="165757"/>
                </a:cubicBezTo>
                <a:cubicBezTo>
                  <a:pt x="8741754" y="166129"/>
                  <a:pt x="8744544" y="166811"/>
                  <a:pt x="8746777" y="167803"/>
                </a:cubicBezTo>
                <a:cubicBezTo>
                  <a:pt x="8749009" y="168796"/>
                  <a:pt x="8750560" y="169974"/>
                  <a:pt x="8751428" y="171338"/>
                </a:cubicBezTo>
                <a:cubicBezTo>
                  <a:pt x="8752296" y="172702"/>
                  <a:pt x="8752730" y="174501"/>
                  <a:pt x="8752730" y="176733"/>
                </a:cubicBezTo>
                <a:lnTo>
                  <a:pt x="8752730" y="221754"/>
                </a:lnTo>
                <a:cubicBezTo>
                  <a:pt x="8762900" y="211336"/>
                  <a:pt x="8772698" y="202282"/>
                  <a:pt x="8782123" y="194593"/>
                </a:cubicBezTo>
                <a:cubicBezTo>
                  <a:pt x="8791550" y="186903"/>
                  <a:pt x="8801037" y="180516"/>
                  <a:pt x="8810587" y="175431"/>
                </a:cubicBezTo>
                <a:cubicBezTo>
                  <a:pt x="8820137" y="170346"/>
                  <a:pt x="8829934" y="166501"/>
                  <a:pt x="8839980" y="163897"/>
                </a:cubicBezTo>
                <a:cubicBezTo>
                  <a:pt x="8850026" y="161292"/>
                  <a:pt x="8860630" y="159990"/>
                  <a:pt x="8871792" y="159990"/>
                </a:cubicBezTo>
                <a:close/>
                <a:moveTo>
                  <a:pt x="8046019" y="159990"/>
                </a:moveTo>
                <a:cubicBezTo>
                  <a:pt x="8073553" y="159990"/>
                  <a:pt x="8097551" y="164083"/>
                  <a:pt x="8118015" y="172268"/>
                </a:cubicBezTo>
                <a:cubicBezTo>
                  <a:pt x="8138479" y="180454"/>
                  <a:pt x="8155533" y="192360"/>
                  <a:pt x="8169175" y="207987"/>
                </a:cubicBezTo>
                <a:cubicBezTo>
                  <a:pt x="8182817" y="223614"/>
                  <a:pt x="8193049" y="242590"/>
                  <a:pt x="8199870" y="264914"/>
                </a:cubicBezTo>
                <a:cubicBezTo>
                  <a:pt x="8206692" y="287238"/>
                  <a:pt x="8210102" y="312415"/>
                  <a:pt x="8210102" y="340444"/>
                </a:cubicBezTo>
                <a:cubicBezTo>
                  <a:pt x="8210102" y="367729"/>
                  <a:pt x="8206506" y="392844"/>
                  <a:pt x="8199312" y="415788"/>
                </a:cubicBezTo>
                <a:cubicBezTo>
                  <a:pt x="8192119" y="438733"/>
                  <a:pt x="8181391" y="458514"/>
                  <a:pt x="8167128" y="475134"/>
                </a:cubicBezTo>
                <a:cubicBezTo>
                  <a:pt x="8152866" y="491753"/>
                  <a:pt x="8135007" y="504713"/>
                  <a:pt x="8113550" y="514015"/>
                </a:cubicBezTo>
                <a:cubicBezTo>
                  <a:pt x="8092095" y="523317"/>
                  <a:pt x="8067227" y="527968"/>
                  <a:pt x="8038950" y="527968"/>
                </a:cubicBezTo>
                <a:cubicBezTo>
                  <a:pt x="8011417" y="527968"/>
                  <a:pt x="7987419" y="523875"/>
                  <a:pt x="7966955" y="515689"/>
                </a:cubicBezTo>
                <a:cubicBezTo>
                  <a:pt x="7946491" y="507504"/>
                  <a:pt x="7929437" y="495597"/>
                  <a:pt x="7915795" y="479971"/>
                </a:cubicBezTo>
                <a:cubicBezTo>
                  <a:pt x="7902153" y="464343"/>
                  <a:pt x="7891983" y="445368"/>
                  <a:pt x="7885285" y="423044"/>
                </a:cubicBezTo>
                <a:cubicBezTo>
                  <a:pt x="7878588" y="400719"/>
                  <a:pt x="7875239" y="375419"/>
                  <a:pt x="7875239" y="347141"/>
                </a:cubicBezTo>
                <a:cubicBezTo>
                  <a:pt x="7875239" y="319856"/>
                  <a:pt x="7878774" y="294741"/>
                  <a:pt x="7885843" y="271797"/>
                </a:cubicBezTo>
                <a:cubicBezTo>
                  <a:pt x="7892913" y="248853"/>
                  <a:pt x="7903579" y="229071"/>
                  <a:pt x="7917841" y="212452"/>
                </a:cubicBezTo>
                <a:cubicBezTo>
                  <a:pt x="7932105" y="195833"/>
                  <a:pt x="7949901" y="182934"/>
                  <a:pt x="7971233" y="173757"/>
                </a:cubicBezTo>
                <a:cubicBezTo>
                  <a:pt x="7992565" y="164579"/>
                  <a:pt x="8017495" y="159990"/>
                  <a:pt x="8046019" y="159990"/>
                </a:cubicBezTo>
                <a:close/>
                <a:moveTo>
                  <a:pt x="7788473" y="159990"/>
                </a:moveTo>
                <a:cubicBezTo>
                  <a:pt x="7791697" y="159990"/>
                  <a:pt x="7795356" y="160176"/>
                  <a:pt x="7799449" y="160548"/>
                </a:cubicBezTo>
                <a:cubicBezTo>
                  <a:pt x="7803541" y="160920"/>
                  <a:pt x="7807820" y="161602"/>
                  <a:pt x="7812285" y="162595"/>
                </a:cubicBezTo>
                <a:cubicBezTo>
                  <a:pt x="7816749" y="163587"/>
                  <a:pt x="7820781" y="164703"/>
                  <a:pt x="7824377" y="165943"/>
                </a:cubicBezTo>
                <a:cubicBezTo>
                  <a:pt x="7827974" y="167183"/>
                  <a:pt x="7830517" y="168424"/>
                  <a:pt x="7832005" y="169664"/>
                </a:cubicBezTo>
                <a:cubicBezTo>
                  <a:pt x="7833493" y="170904"/>
                  <a:pt x="7834485" y="172082"/>
                  <a:pt x="7834981" y="173198"/>
                </a:cubicBezTo>
                <a:cubicBezTo>
                  <a:pt x="7835477" y="174315"/>
                  <a:pt x="7835911" y="175741"/>
                  <a:pt x="7836283" y="177477"/>
                </a:cubicBezTo>
                <a:cubicBezTo>
                  <a:pt x="7836655" y="179214"/>
                  <a:pt x="7836903" y="181756"/>
                  <a:pt x="7837027" y="185105"/>
                </a:cubicBezTo>
                <a:cubicBezTo>
                  <a:pt x="7837152" y="188453"/>
                  <a:pt x="7837213" y="192980"/>
                  <a:pt x="7837213" y="198685"/>
                </a:cubicBezTo>
                <a:cubicBezTo>
                  <a:pt x="7837213" y="204142"/>
                  <a:pt x="7837089" y="208731"/>
                  <a:pt x="7836841" y="212452"/>
                </a:cubicBezTo>
                <a:cubicBezTo>
                  <a:pt x="7836594" y="216173"/>
                  <a:pt x="7836097" y="219087"/>
                  <a:pt x="7835353" y="221195"/>
                </a:cubicBezTo>
                <a:cubicBezTo>
                  <a:pt x="7834609" y="223304"/>
                  <a:pt x="7833679" y="224916"/>
                  <a:pt x="7832563" y="226032"/>
                </a:cubicBezTo>
                <a:cubicBezTo>
                  <a:pt x="7831447" y="227149"/>
                  <a:pt x="7829897" y="227707"/>
                  <a:pt x="7827912" y="227707"/>
                </a:cubicBezTo>
                <a:cubicBezTo>
                  <a:pt x="7825927" y="227707"/>
                  <a:pt x="7823509" y="227149"/>
                  <a:pt x="7820657" y="226032"/>
                </a:cubicBezTo>
                <a:cubicBezTo>
                  <a:pt x="7817805" y="224916"/>
                  <a:pt x="7814579" y="223800"/>
                  <a:pt x="7810983" y="222684"/>
                </a:cubicBezTo>
                <a:cubicBezTo>
                  <a:pt x="7807387" y="221568"/>
                  <a:pt x="7803355" y="220513"/>
                  <a:pt x="7798891" y="219521"/>
                </a:cubicBezTo>
                <a:cubicBezTo>
                  <a:pt x="7794426" y="218529"/>
                  <a:pt x="7789589" y="218033"/>
                  <a:pt x="7784380" y="218033"/>
                </a:cubicBezTo>
                <a:cubicBezTo>
                  <a:pt x="7778179" y="218033"/>
                  <a:pt x="7772102" y="219273"/>
                  <a:pt x="7766148" y="221754"/>
                </a:cubicBezTo>
                <a:cubicBezTo>
                  <a:pt x="7760195" y="224234"/>
                  <a:pt x="7753932" y="228327"/>
                  <a:pt x="7747359" y="234032"/>
                </a:cubicBezTo>
                <a:cubicBezTo>
                  <a:pt x="7740786" y="239737"/>
                  <a:pt x="7733903" y="247302"/>
                  <a:pt x="7726709" y="256728"/>
                </a:cubicBezTo>
                <a:cubicBezTo>
                  <a:pt x="7719516" y="266154"/>
                  <a:pt x="7711578" y="277688"/>
                  <a:pt x="7702896" y="291331"/>
                </a:cubicBezTo>
                <a:lnTo>
                  <a:pt x="7702896" y="511596"/>
                </a:lnTo>
                <a:cubicBezTo>
                  <a:pt x="7702896" y="513581"/>
                  <a:pt x="7702401" y="515255"/>
                  <a:pt x="7701408" y="516619"/>
                </a:cubicBezTo>
                <a:cubicBezTo>
                  <a:pt x="7700416" y="517984"/>
                  <a:pt x="7698804" y="519162"/>
                  <a:pt x="7696571" y="520154"/>
                </a:cubicBezTo>
                <a:cubicBezTo>
                  <a:pt x="7694339" y="521146"/>
                  <a:pt x="7691238" y="521891"/>
                  <a:pt x="7687269" y="522387"/>
                </a:cubicBezTo>
                <a:cubicBezTo>
                  <a:pt x="7683301" y="522883"/>
                  <a:pt x="7678216" y="523131"/>
                  <a:pt x="7672015" y="523131"/>
                </a:cubicBezTo>
                <a:cubicBezTo>
                  <a:pt x="7666061" y="523131"/>
                  <a:pt x="7661101" y="522883"/>
                  <a:pt x="7657132" y="522387"/>
                </a:cubicBezTo>
                <a:cubicBezTo>
                  <a:pt x="7653163" y="521891"/>
                  <a:pt x="7650001" y="521146"/>
                  <a:pt x="7647644" y="520154"/>
                </a:cubicBezTo>
                <a:cubicBezTo>
                  <a:pt x="7645288" y="519162"/>
                  <a:pt x="7643676" y="517984"/>
                  <a:pt x="7642807" y="516619"/>
                </a:cubicBezTo>
                <a:cubicBezTo>
                  <a:pt x="7641939" y="515255"/>
                  <a:pt x="7641505" y="513581"/>
                  <a:pt x="7641505" y="511596"/>
                </a:cubicBezTo>
                <a:lnTo>
                  <a:pt x="7641505" y="176733"/>
                </a:lnTo>
                <a:cubicBezTo>
                  <a:pt x="7641505" y="174749"/>
                  <a:pt x="7641877" y="173074"/>
                  <a:pt x="7642621" y="171710"/>
                </a:cubicBezTo>
                <a:cubicBezTo>
                  <a:pt x="7643365" y="170346"/>
                  <a:pt x="7644853" y="169106"/>
                  <a:pt x="7647086" y="167989"/>
                </a:cubicBezTo>
                <a:cubicBezTo>
                  <a:pt x="7649318" y="166873"/>
                  <a:pt x="7652171" y="166129"/>
                  <a:pt x="7655644" y="165757"/>
                </a:cubicBezTo>
                <a:cubicBezTo>
                  <a:pt x="7659117" y="165385"/>
                  <a:pt x="7663705" y="165199"/>
                  <a:pt x="7669410" y="165199"/>
                </a:cubicBezTo>
                <a:cubicBezTo>
                  <a:pt x="7674867" y="165199"/>
                  <a:pt x="7679394" y="165385"/>
                  <a:pt x="7682991" y="165757"/>
                </a:cubicBezTo>
                <a:cubicBezTo>
                  <a:pt x="7686588" y="166129"/>
                  <a:pt x="7689378" y="166873"/>
                  <a:pt x="7691362" y="167989"/>
                </a:cubicBezTo>
                <a:cubicBezTo>
                  <a:pt x="7693347" y="169106"/>
                  <a:pt x="7694773" y="170346"/>
                  <a:pt x="7695641" y="171710"/>
                </a:cubicBezTo>
                <a:cubicBezTo>
                  <a:pt x="7696510" y="173074"/>
                  <a:pt x="7696943" y="174749"/>
                  <a:pt x="7696943" y="176733"/>
                </a:cubicBezTo>
                <a:lnTo>
                  <a:pt x="7696943" y="225474"/>
                </a:lnTo>
                <a:cubicBezTo>
                  <a:pt x="7706121" y="212080"/>
                  <a:pt x="7714741" y="201166"/>
                  <a:pt x="7722802" y="192732"/>
                </a:cubicBezTo>
                <a:cubicBezTo>
                  <a:pt x="7730864" y="184299"/>
                  <a:pt x="7738491" y="177663"/>
                  <a:pt x="7745685" y="172826"/>
                </a:cubicBezTo>
                <a:cubicBezTo>
                  <a:pt x="7752878" y="167989"/>
                  <a:pt x="7760009" y="164641"/>
                  <a:pt x="7767079" y="162780"/>
                </a:cubicBezTo>
                <a:cubicBezTo>
                  <a:pt x="7774148" y="160920"/>
                  <a:pt x="7781279" y="159990"/>
                  <a:pt x="7788473" y="159990"/>
                </a:cubicBezTo>
                <a:close/>
                <a:moveTo>
                  <a:pt x="6866334" y="159990"/>
                </a:moveTo>
                <a:cubicBezTo>
                  <a:pt x="6890394" y="159990"/>
                  <a:pt x="6910858" y="162718"/>
                  <a:pt x="6927725" y="168176"/>
                </a:cubicBezTo>
                <a:cubicBezTo>
                  <a:pt x="6944593" y="173633"/>
                  <a:pt x="6958235" y="181632"/>
                  <a:pt x="6968653" y="192174"/>
                </a:cubicBezTo>
                <a:cubicBezTo>
                  <a:pt x="6979071" y="202716"/>
                  <a:pt x="6986637" y="215800"/>
                  <a:pt x="6991349" y="231427"/>
                </a:cubicBezTo>
                <a:cubicBezTo>
                  <a:pt x="6996062" y="247054"/>
                  <a:pt x="6998419" y="265286"/>
                  <a:pt x="6998419" y="286122"/>
                </a:cubicBezTo>
                <a:lnTo>
                  <a:pt x="6998419" y="511969"/>
                </a:lnTo>
                <a:cubicBezTo>
                  <a:pt x="6998419" y="514945"/>
                  <a:pt x="6997427" y="517177"/>
                  <a:pt x="6995442" y="518666"/>
                </a:cubicBezTo>
                <a:cubicBezTo>
                  <a:pt x="6993458" y="520154"/>
                  <a:pt x="6990729" y="521270"/>
                  <a:pt x="6987256" y="522014"/>
                </a:cubicBezTo>
                <a:cubicBezTo>
                  <a:pt x="6983784" y="522759"/>
                  <a:pt x="6978699" y="523131"/>
                  <a:pt x="6972002" y="523131"/>
                </a:cubicBezTo>
                <a:cubicBezTo>
                  <a:pt x="6965552" y="523131"/>
                  <a:pt x="6960406" y="522759"/>
                  <a:pt x="6956561" y="522014"/>
                </a:cubicBezTo>
                <a:cubicBezTo>
                  <a:pt x="6952716" y="521270"/>
                  <a:pt x="6949926" y="520154"/>
                  <a:pt x="6948189" y="518666"/>
                </a:cubicBezTo>
                <a:cubicBezTo>
                  <a:pt x="6946453" y="517177"/>
                  <a:pt x="6945585" y="514945"/>
                  <a:pt x="6945585" y="511969"/>
                </a:cubicBezTo>
                <a:lnTo>
                  <a:pt x="6945585" y="478482"/>
                </a:lnTo>
                <a:cubicBezTo>
                  <a:pt x="6930950" y="494109"/>
                  <a:pt x="6914641" y="506263"/>
                  <a:pt x="6896657" y="514945"/>
                </a:cubicBezTo>
                <a:cubicBezTo>
                  <a:pt x="6878674" y="523627"/>
                  <a:pt x="6859636" y="527968"/>
                  <a:pt x="6839544" y="527968"/>
                </a:cubicBezTo>
                <a:cubicBezTo>
                  <a:pt x="6821933" y="527968"/>
                  <a:pt x="6805997" y="525673"/>
                  <a:pt x="6791733" y="521084"/>
                </a:cubicBezTo>
                <a:cubicBezTo>
                  <a:pt x="6777471" y="516495"/>
                  <a:pt x="6765316" y="509860"/>
                  <a:pt x="6755271" y="501178"/>
                </a:cubicBezTo>
                <a:cubicBezTo>
                  <a:pt x="6745225" y="492497"/>
                  <a:pt x="6737411" y="481831"/>
                  <a:pt x="6731830" y="469180"/>
                </a:cubicBezTo>
                <a:cubicBezTo>
                  <a:pt x="6726249" y="456530"/>
                  <a:pt x="6723459" y="442143"/>
                  <a:pt x="6723459" y="426020"/>
                </a:cubicBezTo>
                <a:cubicBezTo>
                  <a:pt x="6723459" y="407169"/>
                  <a:pt x="6727304" y="390798"/>
                  <a:pt x="6734993" y="376907"/>
                </a:cubicBezTo>
                <a:cubicBezTo>
                  <a:pt x="6742682" y="363017"/>
                  <a:pt x="6753721" y="351482"/>
                  <a:pt x="6768107" y="342304"/>
                </a:cubicBezTo>
                <a:cubicBezTo>
                  <a:pt x="6782494" y="333127"/>
                  <a:pt x="6800105" y="326243"/>
                  <a:pt x="6820941" y="321654"/>
                </a:cubicBezTo>
                <a:cubicBezTo>
                  <a:pt x="6841777" y="317066"/>
                  <a:pt x="6865217" y="314771"/>
                  <a:pt x="6891262" y="314771"/>
                </a:cubicBezTo>
                <a:lnTo>
                  <a:pt x="6937399" y="314771"/>
                </a:lnTo>
                <a:lnTo>
                  <a:pt x="6937399" y="288726"/>
                </a:lnTo>
                <a:cubicBezTo>
                  <a:pt x="6937399" y="275828"/>
                  <a:pt x="6936035" y="264418"/>
                  <a:pt x="6933306" y="254496"/>
                </a:cubicBezTo>
                <a:cubicBezTo>
                  <a:pt x="6930578" y="244574"/>
                  <a:pt x="6926175" y="236327"/>
                  <a:pt x="6920098" y="229753"/>
                </a:cubicBezTo>
                <a:cubicBezTo>
                  <a:pt x="6914021" y="223180"/>
                  <a:pt x="6906145" y="218219"/>
                  <a:pt x="6896471" y="214870"/>
                </a:cubicBezTo>
                <a:cubicBezTo>
                  <a:pt x="6886797" y="211522"/>
                  <a:pt x="6874891" y="209847"/>
                  <a:pt x="6860752" y="209847"/>
                </a:cubicBezTo>
                <a:cubicBezTo>
                  <a:pt x="6845622" y="209847"/>
                  <a:pt x="6832041" y="211646"/>
                  <a:pt x="6820011" y="215243"/>
                </a:cubicBezTo>
                <a:cubicBezTo>
                  <a:pt x="6807981" y="218839"/>
                  <a:pt x="6797439" y="222808"/>
                  <a:pt x="6788385" y="227149"/>
                </a:cubicBezTo>
                <a:cubicBezTo>
                  <a:pt x="6779331" y="231490"/>
                  <a:pt x="6771766" y="235458"/>
                  <a:pt x="6765689" y="239055"/>
                </a:cubicBezTo>
                <a:cubicBezTo>
                  <a:pt x="6759612" y="242652"/>
                  <a:pt x="6755085" y="244450"/>
                  <a:pt x="6752108" y="244450"/>
                </a:cubicBezTo>
                <a:cubicBezTo>
                  <a:pt x="6750124" y="244450"/>
                  <a:pt x="6748387" y="243954"/>
                  <a:pt x="6746899" y="242962"/>
                </a:cubicBezTo>
                <a:cubicBezTo>
                  <a:pt x="6745411" y="241969"/>
                  <a:pt x="6744108" y="240481"/>
                  <a:pt x="6742992" y="238497"/>
                </a:cubicBezTo>
                <a:cubicBezTo>
                  <a:pt x="6741876" y="236512"/>
                  <a:pt x="6741070" y="233970"/>
                  <a:pt x="6740574" y="230869"/>
                </a:cubicBezTo>
                <a:cubicBezTo>
                  <a:pt x="6740078" y="227769"/>
                  <a:pt x="6739830" y="224358"/>
                  <a:pt x="6739830" y="220637"/>
                </a:cubicBezTo>
                <a:cubicBezTo>
                  <a:pt x="6739830" y="214436"/>
                  <a:pt x="6740264" y="209537"/>
                  <a:pt x="6741132" y="205941"/>
                </a:cubicBezTo>
                <a:cubicBezTo>
                  <a:pt x="6742000" y="202344"/>
                  <a:pt x="6744108" y="198933"/>
                  <a:pt x="6747457" y="195709"/>
                </a:cubicBezTo>
                <a:cubicBezTo>
                  <a:pt x="6750806" y="192484"/>
                  <a:pt x="6756573" y="188701"/>
                  <a:pt x="6764758" y="184361"/>
                </a:cubicBezTo>
                <a:cubicBezTo>
                  <a:pt x="6772944" y="180020"/>
                  <a:pt x="6782370" y="176051"/>
                  <a:pt x="6793036" y="172454"/>
                </a:cubicBezTo>
                <a:cubicBezTo>
                  <a:pt x="6803702" y="168858"/>
                  <a:pt x="6815360" y="165881"/>
                  <a:pt x="6828010" y="163525"/>
                </a:cubicBezTo>
                <a:cubicBezTo>
                  <a:pt x="6840661" y="161168"/>
                  <a:pt x="6853435" y="159990"/>
                  <a:pt x="6866334" y="159990"/>
                </a:cubicBezTo>
                <a:close/>
                <a:moveTo>
                  <a:pt x="6083870" y="159990"/>
                </a:moveTo>
                <a:cubicBezTo>
                  <a:pt x="6111403" y="159990"/>
                  <a:pt x="6135401" y="164083"/>
                  <a:pt x="6155865" y="172268"/>
                </a:cubicBezTo>
                <a:cubicBezTo>
                  <a:pt x="6176329" y="180454"/>
                  <a:pt x="6193383" y="192360"/>
                  <a:pt x="6207025" y="207987"/>
                </a:cubicBezTo>
                <a:cubicBezTo>
                  <a:pt x="6220668" y="223614"/>
                  <a:pt x="6230900" y="242590"/>
                  <a:pt x="6237721" y="264914"/>
                </a:cubicBezTo>
                <a:cubicBezTo>
                  <a:pt x="6244542" y="287238"/>
                  <a:pt x="6247953" y="312415"/>
                  <a:pt x="6247953" y="340444"/>
                </a:cubicBezTo>
                <a:cubicBezTo>
                  <a:pt x="6247953" y="367729"/>
                  <a:pt x="6244356" y="392844"/>
                  <a:pt x="6237163" y="415788"/>
                </a:cubicBezTo>
                <a:cubicBezTo>
                  <a:pt x="6229969" y="438733"/>
                  <a:pt x="6219242" y="458514"/>
                  <a:pt x="6204979" y="475134"/>
                </a:cubicBezTo>
                <a:cubicBezTo>
                  <a:pt x="6190716" y="491753"/>
                  <a:pt x="6172857" y="504713"/>
                  <a:pt x="6151400" y="514015"/>
                </a:cubicBezTo>
                <a:cubicBezTo>
                  <a:pt x="6129945" y="523317"/>
                  <a:pt x="6105078" y="527968"/>
                  <a:pt x="6076800" y="527968"/>
                </a:cubicBezTo>
                <a:cubicBezTo>
                  <a:pt x="6049267" y="527968"/>
                  <a:pt x="6025269" y="523875"/>
                  <a:pt x="6004805" y="515689"/>
                </a:cubicBezTo>
                <a:cubicBezTo>
                  <a:pt x="5984341" y="507504"/>
                  <a:pt x="5967288" y="495597"/>
                  <a:pt x="5953645" y="479971"/>
                </a:cubicBezTo>
                <a:cubicBezTo>
                  <a:pt x="5940003" y="464343"/>
                  <a:pt x="5929833" y="445368"/>
                  <a:pt x="5923135" y="423044"/>
                </a:cubicBezTo>
                <a:cubicBezTo>
                  <a:pt x="5916438" y="400719"/>
                  <a:pt x="5913089" y="375419"/>
                  <a:pt x="5913089" y="347141"/>
                </a:cubicBezTo>
                <a:cubicBezTo>
                  <a:pt x="5913089" y="319856"/>
                  <a:pt x="5916624" y="294741"/>
                  <a:pt x="5923693" y="271797"/>
                </a:cubicBezTo>
                <a:cubicBezTo>
                  <a:pt x="5930763" y="248853"/>
                  <a:pt x="5941429" y="229071"/>
                  <a:pt x="5955691" y="212452"/>
                </a:cubicBezTo>
                <a:cubicBezTo>
                  <a:pt x="5969955" y="195833"/>
                  <a:pt x="5987752" y="182934"/>
                  <a:pt x="6009084" y="173757"/>
                </a:cubicBezTo>
                <a:cubicBezTo>
                  <a:pt x="6030416" y="164579"/>
                  <a:pt x="6055345" y="159990"/>
                  <a:pt x="6083870" y="159990"/>
                </a:cubicBezTo>
                <a:close/>
                <a:moveTo>
                  <a:pt x="5388173" y="159990"/>
                </a:moveTo>
                <a:cubicBezTo>
                  <a:pt x="5391398" y="159990"/>
                  <a:pt x="5395056" y="160176"/>
                  <a:pt x="5399149" y="160548"/>
                </a:cubicBezTo>
                <a:cubicBezTo>
                  <a:pt x="5403241" y="160920"/>
                  <a:pt x="5407520" y="161602"/>
                  <a:pt x="5411985" y="162595"/>
                </a:cubicBezTo>
                <a:cubicBezTo>
                  <a:pt x="5416450" y="163587"/>
                  <a:pt x="5420481" y="164703"/>
                  <a:pt x="5424077" y="165943"/>
                </a:cubicBezTo>
                <a:cubicBezTo>
                  <a:pt x="5427674" y="167183"/>
                  <a:pt x="5430217" y="168424"/>
                  <a:pt x="5431705" y="169664"/>
                </a:cubicBezTo>
                <a:cubicBezTo>
                  <a:pt x="5433193" y="170904"/>
                  <a:pt x="5434185" y="172082"/>
                  <a:pt x="5434681" y="173198"/>
                </a:cubicBezTo>
                <a:cubicBezTo>
                  <a:pt x="5435178" y="174315"/>
                  <a:pt x="5435612" y="175741"/>
                  <a:pt x="5435984" y="177477"/>
                </a:cubicBezTo>
                <a:cubicBezTo>
                  <a:pt x="5436356" y="179214"/>
                  <a:pt x="5436604" y="181756"/>
                  <a:pt x="5436728" y="185105"/>
                </a:cubicBezTo>
                <a:cubicBezTo>
                  <a:pt x="5436853" y="188453"/>
                  <a:pt x="5436914" y="192980"/>
                  <a:pt x="5436914" y="198685"/>
                </a:cubicBezTo>
                <a:cubicBezTo>
                  <a:pt x="5436914" y="204142"/>
                  <a:pt x="5436790" y="208731"/>
                  <a:pt x="5436542" y="212452"/>
                </a:cubicBezTo>
                <a:cubicBezTo>
                  <a:pt x="5436294" y="216173"/>
                  <a:pt x="5435798" y="219087"/>
                  <a:pt x="5435053" y="221195"/>
                </a:cubicBezTo>
                <a:cubicBezTo>
                  <a:pt x="5434309" y="223304"/>
                  <a:pt x="5433379" y="224916"/>
                  <a:pt x="5432263" y="226032"/>
                </a:cubicBezTo>
                <a:cubicBezTo>
                  <a:pt x="5431147" y="227149"/>
                  <a:pt x="5429597" y="227707"/>
                  <a:pt x="5427612" y="227707"/>
                </a:cubicBezTo>
                <a:cubicBezTo>
                  <a:pt x="5425628" y="227707"/>
                  <a:pt x="5423209" y="227149"/>
                  <a:pt x="5420357" y="226032"/>
                </a:cubicBezTo>
                <a:cubicBezTo>
                  <a:pt x="5417505" y="224916"/>
                  <a:pt x="5414280" y="223800"/>
                  <a:pt x="5410683" y="222684"/>
                </a:cubicBezTo>
                <a:cubicBezTo>
                  <a:pt x="5407087" y="221568"/>
                  <a:pt x="5403056" y="220513"/>
                  <a:pt x="5398591" y="219521"/>
                </a:cubicBezTo>
                <a:cubicBezTo>
                  <a:pt x="5394126" y="218529"/>
                  <a:pt x="5389289" y="218033"/>
                  <a:pt x="5384080" y="218033"/>
                </a:cubicBezTo>
                <a:cubicBezTo>
                  <a:pt x="5377879" y="218033"/>
                  <a:pt x="5371802" y="219273"/>
                  <a:pt x="5365848" y="221754"/>
                </a:cubicBezTo>
                <a:cubicBezTo>
                  <a:pt x="5359895" y="224234"/>
                  <a:pt x="5353632" y="228327"/>
                  <a:pt x="5347059" y="234032"/>
                </a:cubicBezTo>
                <a:cubicBezTo>
                  <a:pt x="5340486" y="239737"/>
                  <a:pt x="5333603" y="247302"/>
                  <a:pt x="5326409" y="256728"/>
                </a:cubicBezTo>
                <a:cubicBezTo>
                  <a:pt x="5319216" y="266154"/>
                  <a:pt x="5311278" y="277688"/>
                  <a:pt x="5302596" y="291331"/>
                </a:cubicBezTo>
                <a:lnTo>
                  <a:pt x="5302596" y="511596"/>
                </a:lnTo>
                <a:cubicBezTo>
                  <a:pt x="5302596" y="513581"/>
                  <a:pt x="5302101" y="515255"/>
                  <a:pt x="5301108" y="516619"/>
                </a:cubicBezTo>
                <a:cubicBezTo>
                  <a:pt x="5300116" y="517984"/>
                  <a:pt x="5298504" y="519162"/>
                  <a:pt x="5296271" y="520154"/>
                </a:cubicBezTo>
                <a:cubicBezTo>
                  <a:pt x="5294039" y="521146"/>
                  <a:pt x="5290938" y="521891"/>
                  <a:pt x="5286969" y="522387"/>
                </a:cubicBezTo>
                <a:cubicBezTo>
                  <a:pt x="5283002" y="522883"/>
                  <a:pt x="5277916" y="523131"/>
                  <a:pt x="5271715" y="523131"/>
                </a:cubicBezTo>
                <a:cubicBezTo>
                  <a:pt x="5265761" y="523131"/>
                  <a:pt x="5260801" y="522883"/>
                  <a:pt x="5256832" y="522387"/>
                </a:cubicBezTo>
                <a:cubicBezTo>
                  <a:pt x="5252863" y="521891"/>
                  <a:pt x="5249701" y="521146"/>
                  <a:pt x="5247344" y="520154"/>
                </a:cubicBezTo>
                <a:cubicBezTo>
                  <a:pt x="5244988" y="519162"/>
                  <a:pt x="5243376" y="517984"/>
                  <a:pt x="5242507" y="516619"/>
                </a:cubicBezTo>
                <a:cubicBezTo>
                  <a:pt x="5241639" y="515255"/>
                  <a:pt x="5241205" y="513581"/>
                  <a:pt x="5241205" y="511596"/>
                </a:cubicBezTo>
                <a:lnTo>
                  <a:pt x="5241205" y="176733"/>
                </a:lnTo>
                <a:cubicBezTo>
                  <a:pt x="5241205" y="174749"/>
                  <a:pt x="5241577" y="173074"/>
                  <a:pt x="5242321" y="171710"/>
                </a:cubicBezTo>
                <a:cubicBezTo>
                  <a:pt x="5243066" y="170346"/>
                  <a:pt x="5244553" y="169106"/>
                  <a:pt x="5246786" y="167989"/>
                </a:cubicBezTo>
                <a:cubicBezTo>
                  <a:pt x="5249019" y="166873"/>
                  <a:pt x="5251871" y="166129"/>
                  <a:pt x="5255344" y="165757"/>
                </a:cubicBezTo>
                <a:cubicBezTo>
                  <a:pt x="5258817" y="165385"/>
                  <a:pt x="5263405" y="165199"/>
                  <a:pt x="5269110" y="165199"/>
                </a:cubicBezTo>
                <a:cubicBezTo>
                  <a:pt x="5274567" y="165199"/>
                  <a:pt x="5279094" y="165385"/>
                  <a:pt x="5282691" y="165757"/>
                </a:cubicBezTo>
                <a:cubicBezTo>
                  <a:pt x="5286288" y="166129"/>
                  <a:pt x="5289078" y="166873"/>
                  <a:pt x="5291062" y="167989"/>
                </a:cubicBezTo>
                <a:cubicBezTo>
                  <a:pt x="5293047" y="169106"/>
                  <a:pt x="5294473" y="170346"/>
                  <a:pt x="5295342" y="171710"/>
                </a:cubicBezTo>
                <a:cubicBezTo>
                  <a:pt x="5296210" y="173074"/>
                  <a:pt x="5296643" y="174749"/>
                  <a:pt x="5296643" y="176733"/>
                </a:cubicBezTo>
                <a:lnTo>
                  <a:pt x="5296643" y="225474"/>
                </a:lnTo>
                <a:cubicBezTo>
                  <a:pt x="5305821" y="212080"/>
                  <a:pt x="5314441" y="201166"/>
                  <a:pt x="5322502" y="192732"/>
                </a:cubicBezTo>
                <a:cubicBezTo>
                  <a:pt x="5330564" y="184299"/>
                  <a:pt x="5338191" y="177663"/>
                  <a:pt x="5345385" y="172826"/>
                </a:cubicBezTo>
                <a:cubicBezTo>
                  <a:pt x="5352578" y="167989"/>
                  <a:pt x="5359709" y="164641"/>
                  <a:pt x="5366779" y="162780"/>
                </a:cubicBezTo>
                <a:cubicBezTo>
                  <a:pt x="5373848" y="160920"/>
                  <a:pt x="5380979" y="159990"/>
                  <a:pt x="5388173" y="159990"/>
                </a:cubicBezTo>
                <a:close/>
                <a:moveTo>
                  <a:pt x="4999434" y="159990"/>
                </a:moveTo>
                <a:cubicBezTo>
                  <a:pt x="5023494" y="159990"/>
                  <a:pt x="5043958" y="162718"/>
                  <a:pt x="5060826" y="168176"/>
                </a:cubicBezTo>
                <a:cubicBezTo>
                  <a:pt x="5077693" y="173633"/>
                  <a:pt x="5091335" y="181632"/>
                  <a:pt x="5101753" y="192174"/>
                </a:cubicBezTo>
                <a:cubicBezTo>
                  <a:pt x="5112171" y="202716"/>
                  <a:pt x="5119737" y="215800"/>
                  <a:pt x="5124449" y="231427"/>
                </a:cubicBezTo>
                <a:cubicBezTo>
                  <a:pt x="5129163" y="247054"/>
                  <a:pt x="5131519" y="265286"/>
                  <a:pt x="5131519" y="286122"/>
                </a:cubicBezTo>
                <a:lnTo>
                  <a:pt x="5131519" y="511969"/>
                </a:lnTo>
                <a:cubicBezTo>
                  <a:pt x="5131519" y="514945"/>
                  <a:pt x="5130527" y="517177"/>
                  <a:pt x="5128542" y="518666"/>
                </a:cubicBezTo>
                <a:cubicBezTo>
                  <a:pt x="5126558" y="520154"/>
                  <a:pt x="5123829" y="521270"/>
                  <a:pt x="5120356" y="522014"/>
                </a:cubicBezTo>
                <a:cubicBezTo>
                  <a:pt x="5116884" y="522759"/>
                  <a:pt x="5111799" y="523131"/>
                  <a:pt x="5105102" y="523131"/>
                </a:cubicBezTo>
                <a:cubicBezTo>
                  <a:pt x="5098653" y="523131"/>
                  <a:pt x="5093506" y="522759"/>
                  <a:pt x="5089661" y="522014"/>
                </a:cubicBezTo>
                <a:cubicBezTo>
                  <a:pt x="5085816" y="521270"/>
                  <a:pt x="5083026" y="520154"/>
                  <a:pt x="5081289" y="518666"/>
                </a:cubicBezTo>
                <a:cubicBezTo>
                  <a:pt x="5079553" y="517177"/>
                  <a:pt x="5078685" y="514945"/>
                  <a:pt x="5078685" y="511969"/>
                </a:cubicBezTo>
                <a:lnTo>
                  <a:pt x="5078685" y="478482"/>
                </a:lnTo>
                <a:cubicBezTo>
                  <a:pt x="5064050" y="494109"/>
                  <a:pt x="5047741" y="506263"/>
                  <a:pt x="5029757" y="514945"/>
                </a:cubicBezTo>
                <a:cubicBezTo>
                  <a:pt x="5011774" y="523627"/>
                  <a:pt x="4992737" y="527968"/>
                  <a:pt x="4972644" y="527968"/>
                </a:cubicBezTo>
                <a:cubicBezTo>
                  <a:pt x="4955033" y="527968"/>
                  <a:pt x="4939097" y="525673"/>
                  <a:pt x="4924834" y="521084"/>
                </a:cubicBezTo>
                <a:cubicBezTo>
                  <a:pt x="4910571" y="516495"/>
                  <a:pt x="4898416" y="509860"/>
                  <a:pt x="4888371" y="501178"/>
                </a:cubicBezTo>
                <a:cubicBezTo>
                  <a:pt x="4878325" y="492497"/>
                  <a:pt x="4870511" y="481831"/>
                  <a:pt x="4864930" y="469180"/>
                </a:cubicBezTo>
                <a:cubicBezTo>
                  <a:pt x="4859349" y="456530"/>
                  <a:pt x="4856559" y="442143"/>
                  <a:pt x="4856559" y="426020"/>
                </a:cubicBezTo>
                <a:cubicBezTo>
                  <a:pt x="4856559" y="407169"/>
                  <a:pt x="4860404" y="390798"/>
                  <a:pt x="4868093" y="376907"/>
                </a:cubicBezTo>
                <a:cubicBezTo>
                  <a:pt x="4875782" y="363017"/>
                  <a:pt x="4886821" y="351482"/>
                  <a:pt x="4901207" y="342304"/>
                </a:cubicBezTo>
                <a:cubicBezTo>
                  <a:pt x="4915594" y="333127"/>
                  <a:pt x="4933205" y="326243"/>
                  <a:pt x="4954041" y="321654"/>
                </a:cubicBezTo>
                <a:cubicBezTo>
                  <a:pt x="4974877" y="317066"/>
                  <a:pt x="4998317" y="314771"/>
                  <a:pt x="5024363" y="314771"/>
                </a:cubicBezTo>
                <a:lnTo>
                  <a:pt x="5070499" y="314771"/>
                </a:lnTo>
                <a:lnTo>
                  <a:pt x="5070499" y="288726"/>
                </a:lnTo>
                <a:cubicBezTo>
                  <a:pt x="5070499" y="275828"/>
                  <a:pt x="5069136" y="264418"/>
                  <a:pt x="5066406" y="254496"/>
                </a:cubicBezTo>
                <a:cubicBezTo>
                  <a:pt x="5063678" y="244574"/>
                  <a:pt x="5059276" y="236327"/>
                  <a:pt x="5053198" y="229753"/>
                </a:cubicBezTo>
                <a:cubicBezTo>
                  <a:pt x="5047121" y="223180"/>
                  <a:pt x="5039245" y="218219"/>
                  <a:pt x="5029571" y="214870"/>
                </a:cubicBezTo>
                <a:cubicBezTo>
                  <a:pt x="5019897" y="211522"/>
                  <a:pt x="5007991" y="209847"/>
                  <a:pt x="4993853" y="209847"/>
                </a:cubicBezTo>
                <a:cubicBezTo>
                  <a:pt x="4978722" y="209847"/>
                  <a:pt x="4965141" y="211646"/>
                  <a:pt x="4953111" y="215243"/>
                </a:cubicBezTo>
                <a:cubicBezTo>
                  <a:pt x="4941081" y="218839"/>
                  <a:pt x="4930539" y="222808"/>
                  <a:pt x="4921485" y="227149"/>
                </a:cubicBezTo>
                <a:cubicBezTo>
                  <a:pt x="4912431" y="231490"/>
                  <a:pt x="4904866" y="235458"/>
                  <a:pt x="4898789" y="239055"/>
                </a:cubicBezTo>
                <a:cubicBezTo>
                  <a:pt x="4892712" y="242652"/>
                  <a:pt x="4888185" y="244450"/>
                  <a:pt x="4885208" y="244450"/>
                </a:cubicBezTo>
                <a:cubicBezTo>
                  <a:pt x="4883224" y="244450"/>
                  <a:pt x="4881487" y="243954"/>
                  <a:pt x="4879999" y="242962"/>
                </a:cubicBezTo>
                <a:cubicBezTo>
                  <a:pt x="4878511" y="241969"/>
                  <a:pt x="4877208" y="240481"/>
                  <a:pt x="4876092" y="238497"/>
                </a:cubicBezTo>
                <a:cubicBezTo>
                  <a:pt x="4874976" y="236512"/>
                  <a:pt x="4874170" y="233970"/>
                  <a:pt x="4873674" y="230869"/>
                </a:cubicBezTo>
                <a:cubicBezTo>
                  <a:pt x="4873178" y="227769"/>
                  <a:pt x="4872930" y="224358"/>
                  <a:pt x="4872930" y="220637"/>
                </a:cubicBezTo>
                <a:cubicBezTo>
                  <a:pt x="4872930" y="214436"/>
                  <a:pt x="4873364" y="209537"/>
                  <a:pt x="4874232" y="205941"/>
                </a:cubicBezTo>
                <a:cubicBezTo>
                  <a:pt x="4875100" y="202344"/>
                  <a:pt x="4877208" y="198933"/>
                  <a:pt x="4880557" y="195709"/>
                </a:cubicBezTo>
                <a:cubicBezTo>
                  <a:pt x="4883906" y="192484"/>
                  <a:pt x="4889673" y="188701"/>
                  <a:pt x="4897858" y="184361"/>
                </a:cubicBezTo>
                <a:cubicBezTo>
                  <a:pt x="4906044" y="180020"/>
                  <a:pt x="4915470" y="176051"/>
                  <a:pt x="4926136" y="172454"/>
                </a:cubicBezTo>
                <a:cubicBezTo>
                  <a:pt x="4936802" y="168858"/>
                  <a:pt x="4948460" y="165881"/>
                  <a:pt x="4961110" y="163525"/>
                </a:cubicBezTo>
                <a:cubicBezTo>
                  <a:pt x="4973761" y="161168"/>
                  <a:pt x="4986535" y="159990"/>
                  <a:pt x="4999434" y="159990"/>
                </a:cubicBezTo>
                <a:close/>
                <a:moveTo>
                  <a:pt x="4652218" y="159990"/>
                </a:moveTo>
                <a:cubicBezTo>
                  <a:pt x="4676527" y="159990"/>
                  <a:pt x="4697238" y="164703"/>
                  <a:pt x="4714354" y="174129"/>
                </a:cubicBezTo>
                <a:cubicBezTo>
                  <a:pt x="4731469" y="183554"/>
                  <a:pt x="4745421" y="196453"/>
                  <a:pt x="4756211" y="212824"/>
                </a:cubicBezTo>
                <a:cubicBezTo>
                  <a:pt x="4767001" y="229195"/>
                  <a:pt x="4774877" y="248233"/>
                  <a:pt x="4779838" y="269937"/>
                </a:cubicBezTo>
                <a:cubicBezTo>
                  <a:pt x="4784799" y="291641"/>
                  <a:pt x="4787280" y="314647"/>
                  <a:pt x="4787280" y="338956"/>
                </a:cubicBezTo>
                <a:cubicBezTo>
                  <a:pt x="4787280" y="368225"/>
                  <a:pt x="4784116" y="394518"/>
                  <a:pt x="4777791" y="417835"/>
                </a:cubicBezTo>
                <a:cubicBezTo>
                  <a:pt x="4771467" y="441151"/>
                  <a:pt x="4762164" y="460933"/>
                  <a:pt x="4749886" y="477180"/>
                </a:cubicBezTo>
                <a:cubicBezTo>
                  <a:pt x="4737608" y="493427"/>
                  <a:pt x="4722415" y="505953"/>
                  <a:pt x="4704307" y="514759"/>
                </a:cubicBezTo>
                <a:cubicBezTo>
                  <a:pt x="4686200" y="523565"/>
                  <a:pt x="4665488" y="527968"/>
                  <a:pt x="4642172" y="527968"/>
                </a:cubicBezTo>
                <a:cubicBezTo>
                  <a:pt x="4632250" y="527968"/>
                  <a:pt x="4623072" y="526975"/>
                  <a:pt x="4614639" y="524991"/>
                </a:cubicBezTo>
                <a:cubicBezTo>
                  <a:pt x="4606205" y="523007"/>
                  <a:pt x="4597957" y="519906"/>
                  <a:pt x="4589897" y="515689"/>
                </a:cubicBezTo>
                <a:cubicBezTo>
                  <a:pt x="4581835" y="511473"/>
                  <a:pt x="4573835" y="506140"/>
                  <a:pt x="4565898" y="499690"/>
                </a:cubicBezTo>
                <a:cubicBezTo>
                  <a:pt x="4557960" y="493241"/>
                  <a:pt x="4549526" y="485675"/>
                  <a:pt x="4540597" y="476994"/>
                </a:cubicBezTo>
                <a:lnTo>
                  <a:pt x="4540597" y="644426"/>
                </a:lnTo>
                <a:cubicBezTo>
                  <a:pt x="4540597" y="646410"/>
                  <a:pt x="4540101" y="648146"/>
                  <a:pt x="4539108" y="649634"/>
                </a:cubicBezTo>
                <a:cubicBezTo>
                  <a:pt x="4538116" y="651123"/>
                  <a:pt x="4536504" y="652363"/>
                  <a:pt x="4534272" y="653355"/>
                </a:cubicBezTo>
                <a:cubicBezTo>
                  <a:pt x="4532039" y="654347"/>
                  <a:pt x="4528938" y="655092"/>
                  <a:pt x="4524970" y="655588"/>
                </a:cubicBezTo>
                <a:cubicBezTo>
                  <a:pt x="4521001" y="656084"/>
                  <a:pt x="4515916" y="656332"/>
                  <a:pt x="4509715" y="656332"/>
                </a:cubicBezTo>
                <a:cubicBezTo>
                  <a:pt x="4503762" y="656332"/>
                  <a:pt x="4498801" y="656084"/>
                  <a:pt x="4494832" y="655588"/>
                </a:cubicBezTo>
                <a:cubicBezTo>
                  <a:pt x="4490863" y="655092"/>
                  <a:pt x="4487701" y="654347"/>
                  <a:pt x="4485344" y="653355"/>
                </a:cubicBezTo>
                <a:cubicBezTo>
                  <a:pt x="4482988" y="652363"/>
                  <a:pt x="4481375" y="651123"/>
                  <a:pt x="4480508" y="649634"/>
                </a:cubicBezTo>
                <a:cubicBezTo>
                  <a:pt x="4479639" y="648146"/>
                  <a:pt x="4479205" y="646410"/>
                  <a:pt x="4479205" y="644426"/>
                </a:cubicBezTo>
                <a:lnTo>
                  <a:pt x="4479205" y="176733"/>
                </a:lnTo>
                <a:cubicBezTo>
                  <a:pt x="4479205" y="174501"/>
                  <a:pt x="4479577" y="172702"/>
                  <a:pt x="4480321" y="171338"/>
                </a:cubicBezTo>
                <a:cubicBezTo>
                  <a:pt x="4481065" y="169974"/>
                  <a:pt x="4482554" y="168796"/>
                  <a:pt x="4484786" y="167803"/>
                </a:cubicBezTo>
                <a:cubicBezTo>
                  <a:pt x="4487019" y="166811"/>
                  <a:pt x="4489871" y="166129"/>
                  <a:pt x="4493344" y="165757"/>
                </a:cubicBezTo>
                <a:cubicBezTo>
                  <a:pt x="4496816" y="165385"/>
                  <a:pt x="4501033" y="165199"/>
                  <a:pt x="4505994" y="165199"/>
                </a:cubicBezTo>
                <a:cubicBezTo>
                  <a:pt x="4511203" y="165199"/>
                  <a:pt x="4515482" y="165385"/>
                  <a:pt x="4518831" y="165757"/>
                </a:cubicBezTo>
                <a:cubicBezTo>
                  <a:pt x="4522179" y="166129"/>
                  <a:pt x="4524970" y="166811"/>
                  <a:pt x="4527202" y="167803"/>
                </a:cubicBezTo>
                <a:cubicBezTo>
                  <a:pt x="4529435" y="168796"/>
                  <a:pt x="4530985" y="169974"/>
                  <a:pt x="4531853" y="171338"/>
                </a:cubicBezTo>
                <a:cubicBezTo>
                  <a:pt x="4532721" y="172702"/>
                  <a:pt x="4533155" y="174501"/>
                  <a:pt x="4533155" y="176733"/>
                </a:cubicBezTo>
                <a:lnTo>
                  <a:pt x="4533155" y="221754"/>
                </a:lnTo>
                <a:cubicBezTo>
                  <a:pt x="4543325" y="211336"/>
                  <a:pt x="4553123" y="202282"/>
                  <a:pt x="4562549" y="194593"/>
                </a:cubicBezTo>
                <a:cubicBezTo>
                  <a:pt x="4571974" y="186903"/>
                  <a:pt x="4581462" y="180516"/>
                  <a:pt x="4591012" y="175431"/>
                </a:cubicBezTo>
                <a:cubicBezTo>
                  <a:pt x="4600562" y="170346"/>
                  <a:pt x="4610360" y="166501"/>
                  <a:pt x="4620406" y="163897"/>
                </a:cubicBezTo>
                <a:cubicBezTo>
                  <a:pt x="4630452" y="161292"/>
                  <a:pt x="4641055" y="159990"/>
                  <a:pt x="4652218" y="159990"/>
                </a:cubicBezTo>
                <a:close/>
                <a:moveTo>
                  <a:pt x="3714303" y="159990"/>
                </a:moveTo>
                <a:cubicBezTo>
                  <a:pt x="3736627" y="159990"/>
                  <a:pt x="3755417" y="163773"/>
                  <a:pt x="3770672" y="171338"/>
                </a:cubicBezTo>
                <a:cubicBezTo>
                  <a:pt x="3785926" y="178903"/>
                  <a:pt x="3798267" y="189012"/>
                  <a:pt x="3807692" y="201662"/>
                </a:cubicBezTo>
                <a:cubicBezTo>
                  <a:pt x="3817118" y="214312"/>
                  <a:pt x="3823878" y="229133"/>
                  <a:pt x="3827970" y="246124"/>
                </a:cubicBezTo>
                <a:cubicBezTo>
                  <a:pt x="3832063" y="263115"/>
                  <a:pt x="3834109" y="283517"/>
                  <a:pt x="3834109" y="307330"/>
                </a:cubicBezTo>
                <a:lnTo>
                  <a:pt x="3834109" y="511596"/>
                </a:lnTo>
                <a:cubicBezTo>
                  <a:pt x="3834109" y="513581"/>
                  <a:pt x="3833613" y="515255"/>
                  <a:pt x="3832622" y="516619"/>
                </a:cubicBezTo>
                <a:cubicBezTo>
                  <a:pt x="3831629" y="517984"/>
                  <a:pt x="3830017" y="519162"/>
                  <a:pt x="3827785" y="520154"/>
                </a:cubicBezTo>
                <a:cubicBezTo>
                  <a:pt x="3825553" y="521146"/>
                  <a:pt x="3822451" y="521891"/>
                  <a:pt x="3818483" y="522387"/>
                </a:cubicBezTo>
                <a:cubicBezTo>
                  <a:pt x="3814514" y="522883"/>
                  <a:pt x="3809553" y="523131"/>
                  <a:pt x="3803600" y="523131"/>
                </a:cubicBezTo>
                <a:cubicBezTo>
                  <a:pt x="3797398" y="523131"/>
                  <a:pt x="3792313" y="522883"/>
                  <a:pt x="3788345" y="522387"/>
                </a:cubicBezTo>
                <a:cubicBezTo>
                  <a:pt x="3784376" y="521891"/>
                  <a:pt x="3781276" y="521146"/>
                  <a:pt x="3779043" y="520154"/>
                </a:cubicBezTo>
                <a:cubicBezTo>
                  <a:pt x="3776811" y="519162"/>
                  <a:pt x="3775198" y="517984"/>
                  <a:pt x="3774206" y="516619"/>
                </a:cubicBezTo>
                <a:cubicBezTo>
                  <a:pt x="3773214" y="515255"/>
                  <a:pt x="3772718" y="513581"/>
                  <a:pt x="3772718" y="511596"/>
                </a:cubicBezTo>
                <a:lnTo>
                  <a:pt x="3772718" y="315515"/>
                </a:lnTo>
                <a:cubicBezTo>
                  <a:pt x="3772718" y="296416"/>
                  <a:pt x="3771230" y="281037"/>
                  <a:pt x="3768253" y="269379"/>
                </a:cubicBezTo>
                <a:cubicBezTo>
                  <a:pt x="3765276" y="257721"/>
                  <a:pt x="3760935" y="247675"/>
                  <a:pt x="3755231" y="239241"/>
                </a:cubicBezTo>
                <a:cubicBezTo>
                  <a:pt x="3749525" y="230807"/>
                  <a:pt x="3742146" y="224358"/>
                  <a:pt x="3733093" y="219893"/>
                </a:cubicBezTo>
                <a:cubicBezTo>
                  <a:pt x="3724039" y="215428"/>
                  <a:pt x="3713559" y="213196"/>
                  <a:pt x="3701652" y="213196"/>
                </a:cubicBezTo>
                <a:cubicBezTo>
                  <a:pt x="3686273" y="213196"/>
                  <a:pt x="3670894" y="218653"/>
                  <a:pt x="3655516" y="229567"/>
                </a:cubicBezTo>
                <a:cubicBezTo>
                  <a:pt x="3640137" y="240481"/>
                  <a:pt x="3624014" y="256480"/>
                  <a:pt x="3607148" y="277564"/>
                </a:cubicBezTo>
                <a:lnTo>
                  <a:pt x="3607148" y="511596"/>
                </a:lnTo>
                <a:cubicBezTo>
                  <a:pt x="3607148" y="513581"/>
                  <a:pt x="3606652" y="515255"/>
                  <a:pt x="3605660" y="516619"/>
                </a:cubicBezTo>
                <a:cubicBezTo>
                  <a:pt x="3604668" y="517984"/>
                  <a:pt x="3603055" y="519162"/>
                  <a:pt x="3600823" y="520154"/>
                </a:cubicBezTo>
                <a:cubicBezTo>
                  <a:pt x="3598590" y="521146"/>
                  <a:pt x="3595490" y="521891"/>
                  <a:pt x="3591521" y="522387"/>
                </a:cubicBezTo>
                <a:cubicBezTo>
                  <a:pt x="3587552" y="522883"/>
                  <a:pt x="3582468" y="523131"/>
                  <a:pt x="3576266" y="523131"/>
                </a:cubicBezTo>
                <a:cubicBezTo>
                  <a:pt x="3570313" y="523131"/>
                  <a:pt x="3565352" y="522883"/>
                  <a:pt x="3561384" y="522387"/>
                </a:cubicBezTo>
                <a:cubicBezTo>
                  <a:pt x="3557415" y="521891"/>
                  <a:pt x="3554253" y="521146"/>
                  <a:pt x="3551895" y="520154"/>
                </a:cubicBezTo>
                <a:cubicBezTo>
                  <a:pt x="3549539" y="519162"/>
                  <a:pt x="3547927" y="517984"/>
                  <a:pt x="3547059" y="516619"/>
                </a:cubicBezTo>
                <a:cubicBezTo>
                  <a:pt x="3546190" y="515255"/>
                  <a:pt x="3545757" y="513581"/>
                  <a:pt x="3545757" y="511596"/>
                </a:cubicBezTo>
                <a:lnTo>
                  <a:pt x="3545757" y="176733"/>
                </a:lnTo>
                <a:cubicBezTo>
                  <a:pt x="3545757" y="174749"/>
                  <a:pt x="3546129" y="173074"/>
                  <a:pt x="3546872" y="171710"/>
                </a:cubicBezTo>
                <a:cubicBezTo>
                  <a:pt x="3547617" y="170346"/>
                  <a:pt x="3549106" y="169106"/>
                  <a:pt x="3551338" y="167989"/>
                </a:cubicBezTo>
                <a:cubicBezTo>
                  <a:pt x="3553569" y="166873"/>
                  <a:pt x="3556423" y="166129"/>
                  <a:pt x="3559895" y="165757"/>
                </a:cubicBezTo>
                <a:cubicBezTo>
                  <a:pt x="3563368" y="165385"/>
                  <a:pt x="3567957" y="165199"/>
                  <a:pt x="3573662" y="165199"/>
                </a:cubicBezTo>
                <a:cubicBezTo>
                  <a:pt x="3579118" y="165199"/>
                  <a:pt x="3583645" y="165385"/>
                  <a:pt x="3587243" y="165757"/>
                </a:cubicBezTo>
                <a:cubicBezTo>
                  <a:pt x="3590839" y="166129"/>
                  <a:pt x="3593630" y="166873"/>
                  <a:pt x="3595614" y="167989"/>
                </a:cubicBezTo>
                <a:cubicBezTo>
                  <a:pt x="3597598" y="169106"/>
                  <a:pt x="3599025" y="170346"/>
                  <a:pt x="3599892" y="171710"/>
                </a:cubicBezTo>
                <a:cubicBezTo>
                  <a:pt x="3600761" y="173074"/>
                  <a:pt x="3601195" y="174749"/>
                  <a:pt x="3601195" y="176733"/>
                </a:cubicBezTo>
                <a:lnTo>
                  <a:pt x="3601195" y="221009"/>
                </a:lnTo>
                <a:cubicBezTo>
                  <a:pt x="3620045" y="199926"/>
                  <a:pt x="3638835" y="184485"/>
                  <a:pt x="3657562" y="174687"/>
                </a:cubicBezTo>
                <a:cubicBezTo>
                  <a:pt x="3676289" y="164889"/>
                  <a:pt x="3695203" y="159990"/>
                  <a:pt x="3714303" y="159990"/>
                </a:cubicBezTo>
                <a:close/>
                <a:moveTo>
                  <a:pt x="3131717" y="159990"/>
                </a:moveTo>
                <a:cubicBezTo>
                  <a:pt x="3158009" y="159990"/>
                  <a:pt x="3180396" y="164207"/>
                  <a:pt x="3198875" y="172640"/>
                </a:cubicBezTo>
                <a:cubicBezTo>
                  <a:pt x="3217355" y="181074"/>
                  <a:pt x="3232548" y="192422"/>
                  <a:pt x="3244454" y="206685"/>
                </a:cubicBezTo>
                <a:cubicBezTo>
                  <a:pt x="3256361" y="220947"/>
                  <a:pt x="3265104" y="237691"/>
                  <a:pt x="3270685" y="256914"/>
                </a:cubicBezTo>
                <a:cubicBezTo>
                  <a:pt x="3276266" y="276138"/>
                  <a:pt x="3279056" y="296664"/>
                  <a:pt x="3279056" y="318492"/>
                </a:cubicBezTo>
                <a:lnTo>
                  <a:pt x="3279056" y="329654"/>
                </a:lnTo>
                <a:cubicBezTo>
                  <a:pt x="3279056" y="339328"/>
                  <a:pt x="3276628" y="346211"/>
                  <a:pt x="3271769" y="350304"/>
                </a:cubicBezTo>
                <a:cubicBezTo>
                  <a:pt x="3266911" y="354397"/>
                  <a:pt x="3261366" y="356443"/>
                  <a:pt x="3255134" y="356443"/>
                </a:cubicBezTo>
                <a:lnTo>
                  <a:pt x="3034607" y="356443"/>
                </a:lnTo>
                <a:cubicBezTo>
                  <a:pt x="3034607" y="375047"/>
                  <a:pt x="3036476" y="391790"/>
                  <a:pt x="3040214" y="406673"/>
                </a:cubicBezTo>
                <a:cubicBezTo>
                  <a:pt x="3043951" y="421555"/>
                  <a:pt x="3050183" y="434330"/>
                  <a:pt x="3058908" y="444996"/>
                </a:cubicBezTo>
                <a:cubicBezTo>
                  <a:pt x="3067631" y="455662"/>
                  <a:pt x="3078973" y="463847"/>
                  <a:pt x="3092931" y="469552"/>
                </a:cubicBezTo>
                <a:cubicBezTo>
                  <a:pt x="3106890" y="475258"/>
                  <a:pt x="3123963" y="478110"/>
                  <a:pt x="3144152" y="478110"/>
                </a:cubicBezTo>
                <a:cubicBezTo>
                  <a:pt x="3160105" y="478110"/>
                  <a:pt x="3174311" y="476808"/>
                  <a:pt x="3186775" y="474203"/>
                </a:cubicBezTo>
                <a:cubicBezTo>
                  <a:pt x="3199237" y="471599"/>
                  <a:pt x="3210017" y="468684"/>
                  <a:pt x="3219115" y="465460"/>
                </a:cubicBezTo>
                <a:cubicBezTo>
                  <a:pt x="3228214" y="462235"/>
                  <a:pt x="3235692" y="459321"/>
                  <a:pt x="3241550" y="456716"/>
                </a:cubicBezTo>
                <a:cubicBezTo>
                  <a:pt x="3247409" y="454112"/>
                  <a:pt x="3251834" y="452809"/>
                  <a:pt x="3254826" y="452809"/>
                </a:cubicBezTo>
                <a:cubicBezTo>
                  <a:pt x="3256570" y="452809"/>
                  <a:pt x="3258127" y="453244"/>
                  <a:pt x="3259496" y="454112"/>
                </a:cubicBezTo>
                <a:cubicBezTo>
                  <a:pt x="3260867" y="454980"/>
                  <a:pt x="3261926" y="456282"/>
                  <a:pt x="3262674" y="458018"/>
                </a:cubicBezTo>
                <a:cubicBezTo>
                  <a:pt x="3263421" y="459755"/>
                  <a:pt x="3263983" y="462173"/>
                  <a:pt x="3264357" y="465274"/>
                </a:cubicBezTo>
                <a:cubicBezTo>
                  <a:pt x="3264731" y="468374"/>
                  <a:pt x="3264918" y="472157"/>
                  <a:pt x="3264918" y="476622"/>
                </a:cubicBezTo>
                <a:cubicBezTo>
                  <a:pt x="3264918" y="479846"/>
                  <a:pt x="3264793" y="482637"/>
                  <a:pt x="3264546" y="484993"/>
                </a:cubicBezTo>
                <a:cubicBezTo>
                  <a:pt x="3264297" y="487350"/>
                  <a:pt x="3263988" y="489458"/>
                  <a:pt x="3263616" y="491319"/>
                </a:cubicBezTo>
                <a:cubicBezTo>
                  <a:pt x="3263244" y="493179"/>
                  <a:pt x="3262623" y="494853"/>
                  <a:pt x="3261755" y="496342"/>
                </a:cubicBezTo>
                <a:cubicBezTo>
                  <a:pt x="3260887" y="497830"/>
                  <a:pt x="3259771" y="499256"/>
                  <a:pt x="3258406" y="500620"/>
                </a:cubicBezTo>
                <a:cubicBezTo>
                  <a:pt x="3257042" y="501985"/>
                  <a:pt x="3253012" y="504217"/>
                  <a:pt x="3246314" y="507318"/>
                </a:cubicBezTo>
                <a:cubicBezTo>
                  <a:pt x="3239617" y="510418"/>
                  <a:pt x="3230935" y="513457"/>
                  <a:pt x="3220269" y="516433"/>
                </a:cubicBezTo>
                <a:cubicBezTo>
                  <a:pt x="3209603" y="519410"/>
                  <a:pt x="3197263" y="522076"/>
                  <a:pt x="3183249" y="524433"/>
                </a:cubicBezTo>
                <a:cubicBezTo>
                  <a:pt x="3169234" y="526789"/>
                  <a:pt x="3154289" y="527968"/>
                  <a:pt x="3138414" y="527968"/>
                </a:cubicBezTo>
                <a:cubicBezTo>
                  <a:pt x="3110881" y="527968"/>
                  <a:pt x="3086758" y="524123"/>
                  <a:pt x="3066046" y="516433"/>
                </a:cubicBezTo>
                <a:cubicBezTo>
                  <a:pt x="3045334" y="508744"/>
                  <a:pt x="3027909" y="497334"/>
                  <a:pt x="3013770" y="482203"/>
                </a:cubicBezTo>
                <a:cubicBezTo>
                  <a:pt x="2999632" y="467072"/>
                  <a:pt x="2988965" y="448096"/>
                  <a:pt x="2981772" y="425276"/>
                </a:cubicBezTo>
                <a:cubicBezTo>
                  <a:pt x="2974579" y="402456"/>
                  <a:pt x="2970983" y="375915"/>
                  <a:pt x="2970983" y="345653"/>
                </a:cubicBezTo>
                <a:cubicBezTo>
                  <a:pt x="2970983" y="316880"/>
                  <a:pt x="2974703" y="291021"/>
                  <a:pt x="2982145" y="268076"/>
                </a:cubicBezTo>
                <a:cubicBezTo>
                  <a:pt x="2989585" y="245132"/>
                  <a:pt x="3000314" y="225661"/>
                  <a:pt x="3014328" y="209662"/>
                </a:cubicBezTo>
                <a:cubicBezTo>
                  <a:pt x="3028344" y="193663"/>
                  <a:pt x="3045272" y="181384"/>
                  <a:pt x="3065116" y="172826"/>
                </a:cubicBezTo>
                <a:cubicBezTo>
                  <a:pt x="3084960" y="164269"/>
                  <a:pt x="3107161" y="159990"/>
                  <a:pt x="3131717" y="159990"/>
                </a:cubicBezTo>
                <a:close/>
                <a:moveTo>
                  <a:pt x="1911921" y="159990"/>
                </a:moveTo>
                <a:cubicBezTo>
                  <a:pt x="1939454" y="159990"/>
                  <a:pt x="1963453" y="164083"/>
                  <a:pt x="1983917" y="172268"/>
                </a:cubicBezTo>
                <a:cubicBezTo>
                  <a:pt x="2004380" y="180454"/>
                  <a:pt x="2021435" y="192360"/>
                  <a:pt x="2035076" y="207987"/>
                </a:cubicBezTo>
                <a:cubicBezTo>
                  <a:pt x="2048719" y="223614"/>
                  <a:pt x="2058951" y="242590"/>
                  <a:pt x="2065772" y="264914"/>
                </a:cubicBezTo>
                <a:cubicBezTo>
                  <a:pt x="2072594" y="287238"/>
                  <a:pt x="2076004" y="312415"/>
                  <a:pt x="2076004" y="340444"/>
                </a:cubicBezTo>
                <a:cubicBezTo>
                  <a:pt x="2076004" y="367729"/>
                  <a:pt x="2072407" y="392844"/>
                  <a:pt x="2065214" y="415788"/>
                </a:cubicBezTo>
                <a:cubicBezTo>
                  <a:pt x="2058021" y="438733"/>
                  <a:pt x="2047292" y="458514"/>
                  <a:pt x="2033030" y="475134"/>
                </a:cubicBezTo>
                <a:cubicBezTo>
                  <a:pt x="2018767" y="491753"/>
                  <a:pt x="2000909" y="504713"/>
                  <a:pt x="1979452" y="514015"/>
                </a:cubicBezTo>
                <a:cubicBezTo>
                  <a:pt x="1957996" y="523317"/>
                  <a:pt x="1933129" y="527968"/>
                  <a:pt x="1904852" y="527968"/>
                </a:cubicBezTo>
                <a:cubicBezTo>
                  <a:pt x="1877319" y="527968"/>
                  <a:pt x="1853320" y="523875"/>
                  <a:pt x="1832857" y="515689"/>
                </a:cubicBezTo>
                <a:cubicBezTo>
                  <a:pt x="1812392" y="507504"/>
                  <a:pt x="1795339" y="495597"/>
                  <a:pt x="1781697" y="479971"/>
                </a:cubicBezTo>
                <a:cubicBezTo>
                  <a:pt x="1768055" y="464343"/>
                  <a:pt x="1757885" y="445368"/>
                  <a:pt x="1751186" y="423044"/>
                </a:cubicBezTo>
                <a:cubicBezTo>
                  <a:pt x="1744490" y="400719"/>
                  <a:pt x="1741141" y="375419"/>
                  <a:pt x="1741141" y="347141"/>
                </a:cubicBezTo>
                <a:cubicBezTo>
                  <a:pt x="1741141" y="319856"/>
                  <a:pt x="1744676" y="294741"/>
                  <a:pt x="1751745" y="271797"/>
                </a:cubicBezTo>
                <a:cubicBezTo>
                  <a:pt x="1758815" y="248853"/>
                  <a:pt x="1769481" y="229071"/>
                  <a:pt x="1783743" y="212452"/>
                </a:cubicBezTo>
                <a:cubicBezTo>
                  <a:pt x="1798006" y="195833"/>
                  <a:pt x="1815804" y="182934"/>
                  <a:pt x="1837135" y="173757"/>
                </a:cubicBezTo>
                <a:cubicBezTo>
                  <a:pt x="1858467" y="164579"/>
                  <a:pt x="1883396" y="159990"/>
                  <a:pt x="1911921" y="159990"/>
                </a:cubicBezTo>
                <a:close/>
                <a:moveTo>
                  <a:pt x="5552925" y="75530"/>
                </a:moveTo>
                <a:cubicBezTo>
                  <a:pt x="5559127" y="75530"/>
                  <a:pt x="5564212" y="75778"/>
                  <a:pt x="5568180" y="76274"/>
                </a:cubicBezTo>
                <a:cubicBezTo>
                  <a:pt x="5572149" y="76770"/>
                  <a:pt x="5575250" y="77576"/>
                  <a:pt x="5577482" y="78693"/>
                </a:cubicBezTo>
                <a:cubicBezTo>
                  <a:pt x="5579714" y="79809"/>
                  <a:pt x="5581327" y="81111"/>
                  <a:pt x="5582319" y="82599"/>
                </a:cubicBezTo>
                <a:cubicBezTo>
                  <a:pt x="5583311" y="84088"/>
                  <a:pt x="5583807" y="85700"/>
                  <a:pt x="5583807" y="87436"/>
                </a:cubicBezTo>
                <a:lnTo>
                  <a:pt x="5583807" y="167059"/>
                </a:lnTo>
                <a:lnTo>
                  <a:pt x="5669755" y="167059"/>
                </a:lnTo>
                <a:cubicBezTo>
                  <a:pt x="5671740" y="167059"/>
                  <a:pt x="5673476" y="167493"/>
                  <a:pt x="5674964" y="168362"/>
                </a:cubicBezTo>
                <a:cubicBezTo>
                  <a:pt x="5676453" y="169230"/>
                  <a:pt x="5677755" y="170718"/>
                  <a:pt x="5678871" y="172826"/>
                </a:cubicBezTo>
                <a:cubicBezTo>
                  <a:pt x="5679987" y="174935"/>
                  <a:pt x="5680794" y="177601"/>
                  <a:pt x="5681290" y="180826"/>
                </a:cubicBezTo>
                <a:cubicBezTo>
                  <a:pt x="5681786" y="184050"/>
                  <a:pt x="5682034" y="188019"/>
                  <a:pt x="5682034" y="192732"/>
                </a:cubicBezTo>
                <a:cubicBezTo>
                  <a:pt x="5682034" y="201662"/>
                  <a:pt x="5680918" y="208111"/>
                  <a:pt x="5678685" y="212080"/>
                </a:cubicBezTo>
                <a:cubicBezTo>
                  <a:pt x="5676453" y="216049"/>
                  <a:pt x="5673476" y="218033"/>
                  <a:pt x="5669755" y="218033"/>
                </a:cubicBezTo>
                <a:lnTo>
                  <a:pt x="5583807" y="218033"/>
                </a:lnTo>
                <a:lnTo>
                  <a:pt x="5583807" y="404812"/>
                </a:lnTo>
                <a:cubicBezTo>
                  <a:pt x="5583807" y="427881"/>
                  <a:pt x="5587218" y="445306"/>
                  <a:pt x="5594039" y="457088"/>
                </a:cubicBezTo>
                <a:cubicBezTo>
                  <a:pt x="5600861" y="468870"/>
                  <a:pt x="5613077" y="474761"/>
                  <a:pt x="5630688" y="474761"/>
                </a:cubicBezTo>
                <a:cubicBezTo>
                  <a:pt x="5636394" y="474761"/>
                  <a:pt x="5641478" y="474203"/>
                  <a:pt x="5645943" y="473087"/>
                </a:cubicBezTo>
                <a:cubicBezTo>
                  <a:pt x="5650408" y="471971"/>
                  <a:pt x="5654377" y="470793"/>
                  <a:pt x="5657849" y="469552"/>
                </a:cubicBezTo>
                <a:cubicBezTo>
                  <a:pt x="5661322" y="468312"/>
                  <a:pt x="5664299" y="467134"/>
                  <a:pt x="5666779" y="466018"/>
                </a:cubicBezTo>
                <a:cubicBezTo>
                  <a:pt x="5669260" y="464902"/>
                  <a:pt x="5671492" y="464343"/>
                  <a:pt x="5673476" y="464343"/>
                </a:cubicBezTo>
                <a:cubicBezTo>
                  <a:pt x="5674717" y="464343"/>
                  <a:pt x="5675895" y="464654"/>
                  <a:pt x="5677011" y="465274"/>
                </a:cubicBezTo>
                <a:cubicBezTo>
                  <a:pt x="5678127" y="465894"/>
                  <a:pt x="5678996" y="467072"/>
                  <a:pt x="5679615" y="468809"/>
                </a:cubicBezTo>
                <a:cubicBezTo>
                  <a:pt x="5680236" y="470545"/>
                  <a:pt x="5680794" y="472901"/>
                  <a:pt x="5681290" y="475878"/>
                </a:cubicBezTo>
                <a:cubicBezTo>
                  <a:pt x="5681786" y="478854"/>
                  <a:pt x="5682034" y="482575"/>
                  <a:pt x="5682034" y="487040"/>
                </a:cubicBezTo>
                <a:cubicBezTo>
                  <a:pt x="5682034" y="494233"/>
                  <a:pt x="5681538" y="499938"/>
                  <a:pt x="5680545" y="504155"/>
                </a:cubicBezTo>
                <a:cubicBezTo>
                  <a:pt x="5679554" y="508372"/>
                  <a:pt x="5678065" y="511473"/>
                  <a:pt x="5676081" y="513457"/>
                </a:cubicBezTo>
                <a:cubicBezTo>
                  <a:pt x="5674096" y="515441"/>
                  <a:pt x="5671120" y="517302"/>
                  <a:pt x="5667151" y="519038"/>
                </a:cubicBezTo>
                <a:cubicBezTo>
                  <a:pt x="5663183" y="520774"/>
                  <a:pt x="5658656" y="522200"/>
                  <a:pt x="5653570" y="523317"/>
                </a:cubicBezTo>
                <a:cubicBezTo>
                  <a:pt x="5648486" y="524433"/>
                  <a:pt x="5643091" y="525363"/>
                  <a:pt x="5637385" y="526107"/>
                </a:cubicBezTo>
                <a:cubicBezTo>
                  <a:pt x="5631680" y="526851"/>
                  <a:pt x="5625976" y="527224"/>
                  <a:pt x="5620270" y="527224"/>
                </a:cubicBezTo>
                <a:cubicBezTo>
                  <a:pt x="5602907" y="527224"/>
                  <a:pt x="5588024" y="524929"/>
                  <a:pt x="5575622" y="520340"/>
                </a:cubicBezTo>
                <a:cubicBezTo>
                  <a:pt x="5563219" y="515751"/>
                  <a:pt x="5553050" y="508806"/>
                  <a:pt x="5545112" y="499504"/>
                </a:cubicBezTo>
                <a:cubicBezTo>
                  <a:pt x="5537175" y="490202"/>
                  <a:pt x="5531407" y="478420"/>
                  <a:pt x="5527811" y="464158"/>
                </a:cubicBezTo>
                <a:cubicBezTo>
                  <a:pt x="5524214" y="449895"/>
                  <a:pt x="5522416" y="433090"/>
                  <a:pt x="5522416" y="413742"/>
                </a:cubicBezTo>
                <a:lnTo>
                  <a:pt x="5522416" y="218033"/>
                </a:lnTo>
                <a:lnTo>
                  <a:pt x="5475535" y="218033"/>
                </a:lnTo>
                <a:cubicBezTo>
                  <a:pt x="5471814" y="218033"/>
                  <a:pt x="5468837" y="216049"/>
                  <a:pt x="5466605" y="212080"/>
                </a:cubicBezTo>
                <a:cubicBezTo>
                  <a:pt x="5464373" y="208111"/>
                  <a:pt x="5463256" y="201662"/>
                  <a:pt x="5463256" y="192732"/>
                </a:cubicBezTo>
                <a:cubicBezTo>
                  <a:pt x="5463256" y="188019"/>
                  <a:pt x="5463567" y="184050"/>
                  <a:pt x="5464187" y="180826"/>
                </a:cubicBezTo>
                <a:cubicBezTo>
                  <a:pt x="5464807" y="177601"/>
                  <a:pt x="5465613" y="174935"/>
                  <a:pt x="5466605" y="172826"/>
                </a:cubicBezTo>
                <a:cubicBezTo>
                  <a:pt x="5467597" y="170718"/>
                  <a:pt x="5468900" y="169230"/>
                  <a:pt x="5470512" y="168362"/>
                </a:cubicBezTo>
                <a:cubicBezTo>
                  <a:pt x="5472124" y="167493"/>
                  <a:pt x="5473923" y="167059"/>
                  <a:pt x="5475907" y="167059"/>
                </a:cubicBezTo>
                <a:lnTo>
                  <a:pt x="5522416" y="167059"/>
                </a:lnTo>
                <a:lnTo>
                  <a:pt x="5522416" y="87436"/>
                </a:lnTo>
                <a:cubicBezTo>
                  <a:pt x="5522416" y="85700"/>
                  <a:pt x="5522850" y="84088"/>
                  <a:pt x="5523718" y="82599"/>
                </a:cubicBezTo>
                <a:cubicBezTo>
                  <a:pt x="5524586" y="81111"/>
                  <a:pt x="5526198" y="79809"/>
                  <a:pt x="5528555" y="78693"/>
                </a:cubicBezTo>
                <a:cubicBezTo>
                  <a:pt x="5530912" y="77576"/>
                  <a:pt x="5534074" y="76770"/>
                  <a:pt x="5538043" y="76274"/>
                </a:cubicBezTo>
                <a:cubicBezTo>
                  <a:pt x="5542011" y="75778"/>
                  <a:pt x="5546972" y="75530"/>
                  <a:pt x="5552925" y="75530"/>
                </a:cubicBezTo>
                <a:close/>
                <a:moveTo>
                  <a:pt x="2209652" y="75530"/>
                </a:moveTo>
                <a:cubicBezTo>
                  <a:pt x="2215853" y="75530"/>
                  <a:pt x="2220938" y="75778"/>
                  <a:pt x="2224907" y="76274"/>
                </a:cubicBezTo>
                <a:cubicBezTo>
                  <a:pt x="2228876" y="76770"/>
                  <a:pt x="2231976" y="77576"/>
                  <a:pt x="2234209" y="78693"/>
                </a:cubicBezTo>
                <a:cubicBezTo>
                  <a:pt x="2236441" y="79809"/>
                  <a:pt x="2238053" y="81111"/>
                  <a:pt x="2239046" y="82599"/>
                </a:cubicBezTo>
                <a:cubicBezTo>
                  <a:pt x="2240038" y="84088"/>
                  <a:pt x="2240534" y="85700"/>
                  <a:pt x="2240534" y="87436"/>
                </a:cubicBezTo>
                <a:lnTo>
                  <a:pt x="2240534" y="167059"/>
                </a:lnTo>
                <a:lnTo>
                  <a:pt x="2326482" y="167059"/>
                </a:lnTo>
                <a:cubicBezTo>
                  <a:pt x="2328467" y="167059"/>
                  <a:pt x="2330203" y="167493"/>
                  <a:pt x="2331691" y="168362"/>
                </a:cubicBezTo>
                <a:cubicBezTo>
                  <a:pt x="2333180" y="169230"/>
                  <a:pt x="2334482" y="170718"/>
                  <a:pt x="2335598" y="172826"/>
                </a:cubicBezTo>
                <a:cubicBezTo>
                  <a:pt x="2336714" y="174935"/>
                  <a:pt x="2337520" y="177601"/>
                  <a:pt x="2338016" y="180826"/>
                </a:cubicBezTo>
                <a:cubicBezTo>
                  <a:pt x="2338513" y="184050"/>
                  <a:pt x="2338761" y="188019"/>
                  <a:pt x="2338761" y="192732"/>
                </a:cubicBezTo>
                <a:cubicBezTo>
                  <a:pt x="2338761" y="201662"/>
                  <a:pt x="2337644" y="208111"/>
                  <a:pt x="2335412" y="212080"/>
                </a:cubicBezTo>
                <a:cubicBezTo>
                  <a:pt x="2333180" y="216049"/>
                  <a:pt x="2330203" y="218033"/>
                  <a:pt x="2326482" y="218033"/>
                </a:cubicBezTo>
                <a:lnTo>
                  <a:pt x="2240534" y="218033"/>
                </a:lnTo>
                <a:lnTo>
                  <a:pt x="2240534" y="404812"/>
                </a:lnTo>
                <a:cubicBezTo>
                  <a:pt x="2240534" y="427881"/>
                  <a:pt x="2243944" y="445306"/>
                  <a:pt x="2250766" y="457088"/>
                </a:cubicBezTo>
                <a:cubicBezTo>
                  <a:pt x="2257587" y="468870"/>
                  <a:pt x="2269804" y="474761"/>
                  <a:pt x="2287415" y="474761"/>
                </a:cubicBezTo>
                <a:cubicBezTo>
                  <a:pt x="2293120" y="474761"/>
                  <a:pt x="2298204" y="474203"/>
                  <a:pt x="2302669" y="473087"/>
                </a:cubicBezTo>
                <a:cubicBezTo>
                  <a:pt x="2307135" y="471971"/>
                  <a:pt x="2311104" y="470793"/>
                  <a:pt x="2314576" y="469552"/>
                </a:cubicBezTo>
                <a:cubicBezTo>
                  <a:pt x="2318049" y="468312"/>
                  <a:pt x="2321025" y="467134"/>
                  <a:pt x="2323506" y="466018"/>
                </a:cubicBezTo>
                <a:cubicBezTo>
                  <a:pt x="2325986" y="464902"/>
                  <a:pt x="2328218" y="464343"/>
                  <a:pt x="2330203" y="464343"/>
                </a:cubicBezTo>
                <a:cubicBezTo>
                  <a:pt x="2331443" y="464343"/>
                  <a:pt x="2332621" y="464654"/>
                  <a:pt x="2333738" y="465274"/>
                </a:cubicBezTo>
                <a:cubicBezTo>
                  <a:pt x="2334854" y="465894"/>
                  <a:pt x="2335722" y="467072"/>
                  <a:pt x="2336342" y="468809"/>
                </a:cubicBezTo>
                <a:cubicBezTo>
                  <a:pt x="2336962" y="470545"/>
                  <a:pt x="2337520" y="472901"/>
                  <a:pt x="2338016" y="475878"/>
                </a:cubicBezTo>
                <a:cubicBezTo>
                  <a:pt x="2338513" y="478854"/>
                  <a:pt x="2338761" y="482575"/>
                  <a:pt x="2338761" y="487040"/>
                </a:cubicBezTo>
                <a:cubicBezTo>
                  <a:pt x="2338761" y="494233"/>
                  <a:pt x="2338264" y="499938"/>
                  <a:pt x="2337272" y="504155"/>
                </a:cubicBezTo>
                <a:cubicBezTo>
                  <a:pt x="2336280" y="508372"/>
                  <a:pt x="2334791" y="511473"/>
                  <a:pt x="2332807" y="513457"/>
                </a:cubicBezTo>
                <a:cubicBezTo>
                  <a:pt x="2330823" y="515441"/>
                  <a:pt x="2327846" y="517302"/>
                  <a:pt x="2323878" y="519038"/>
                </a:cubicBezTo>
                <a:cubicBezTo>
                  <a:pt x="2319909" y="520774"/>
                  <a:pt x="2315382" y="522200"/>
                  <a:pt x="2310297" y="523317"/>
                </a:cubicBezTo>
                <a:cubicBezTo>
                  <a:pt x="2305213" y="524433"/>
                  <a:pt x="2299817" y="525363"/>
                  <a:pt x="2294112" y="526107"/>
                </a:cubicBezTo>
                <a:cubicBezTo>
                  <a:pt x="2288408" y="526851"/>
                  <a:pt x="2282701" y="527224"/>
                  <a:pt x="2276997" y="527224"/>
                </a:cubicBezTo>
                <a:cubicBezTo>
                  <a:pt x="2259633" y="527224"/>
                  <a:pt x="2244750" y="524929"/>
                  <a:pt x="2232348" y="520340"/>
                </a:cubicBezTo>
                <a:cubicBezTo>
                  <a:pt x="2219946" y="515751"/>
                  <a:pt x="2209775" y="508806"/>
                  <a:pt x="2201839" y="499504"/>
                </a:cubicBezTo>
                <a:cubicBezTo>
                  <a:pt x="2193901" y="490202"/>
                  <a:pt x="2188134" y="478420"/>
                  <a:pt x="2184537" y="464158"/>
                </a:cubicBezTo>
                <a:cubicBezTo>
                  <a:pt x="2180940" y="449895"/>
                  <a:pt x="2179142" y="433090"/>
                  <a:pt x="2179142" y="413742"/>
                </a:cubicBezTo>
                <a:lnTo>
                  <a:pt x="2179142" y="218033"/>
                </a:lnTo>
                <a:lnTo>
                  <a:pt x="2132261" y="218033"/>
                </a:lnTo>
                <a:cubicBezTo>
                  <a:pt x="2128541" y="218033"/>
                  <a:pt x="2125564" y="216049"/>
                  <a:pt x="2123332" y="212080"/>
                </a:cubicBezTo>
                <a:cubicBezTo>
                  <a:pt x="2121099" y="208111"/>
                  <a:pt x="2119983" y="201662"/>
                  <a:pt x="2119983" y="192732"/>
                </a:cubicBezTo>
                <a:cubicBezTo>
                  <a:pt x="2119983" y="188019"/>
                  <a:pt x="2120293" y="184050"/>
                  <a:pt x="2120913" y="180826"/>
                </a:cubicBezTo>
                <a:cubicBezTo>
                  <a:pt x="2121534" y="177601"/>
                  <a:pt x="2122339" y="174935"/>
                  <a:pt x="2123332" y="172826"/>
                </a:cubicBezTo>
                <a:cubicBezTo>
                  <a:pt x="2124324" y="170718"/>
                  <a:pt x="2125626" y="169230"/>
                  <a:pt x="2127239" y="168362"/>
                </a:cubicBezTo>
                <a:cubicBezTo>
                  <a:pt x="2128850" y="167493"/>
                  <a:pt x="2130648" y="167059"/>
                  <a:pt x="2132634" y="167059"/>
                </a:cubicBezTo>
                <a:lnTo>
                  <a:pt x="2179142" y="167059"/>
                </a:lnTo>
                <a:lnTo>
                  <a:pt x="2179142" y="87436"/>
                </a:lnTo>
                <a:cubicBezTo>
                  <a:pt x="2179142" y="85700"/>
                  <a:pt x="2179576" y="84088"/>
                  <a:pt x="2180445" y="82599"/>
                </a:cubicBezTo>
                <a:cubicBezTo>
                  <a:pt x="2181313" y="81111"/>
                  <a:pt x="2182925" y="79809"/>
                  <a:pt x="2185281" y="78693"/>
                </a:cubicBezTo>
                <a:cubicBezTo>
                  <a:pt x="2187638" y="77576"/>
                  <a:pt x="2190800" y="76770"/>
                  <a:pt x="2194769" y="76274"/>
                </a:cubicBezTo>
                <a:cubicBezTo>
                  <a:pt x="2198738" y="75778"/>
                  <a:pt x="2203699" y="75530"/>
                  <a:pt x="2209652" y="75530"/>
                </a:cubicBezTo>
                <a:close/>
                <a:moveTo>
                  <a:pt x="1608825" y="38323"/>
                </a:moveTo>
                <a:cubicBezTo>
                  <a:pt x="1614585" y="38323"/>
                  <a:pt x="1619558" y="38571"/>
                  <a:pt x="1623746" y="39067"/>
                </a:cubicBezTo>
                <a:cubicBezTo>
                  <a:pt x="1627934" y="39563"/>
                  <a:pt x="1631205" y="40369"/>
                  <a:pt x="1633562" y="41486"/>
                </a:cubicBezTo>
                <a:cubicBezTo>
                  <a:pt x="1635918" y="42602"/>
                  <a:pt x="1637620" y="43904"/>
                  <a:pt x="1638666" y="45392"/>
                </a:cubicBezTo>
                <a:cubicBezTo>
                  <a:pt x="1639712" y="46881"/>
                  <a:pt x="1640236" y="48493"/>
                  <a:pt x="1640236" y="50229"/>
                </a:cubicBezTo>
                <a:lnTo>
                  <a:pt x="1640236" y="494481"/>
                </a:lnTo>
                <a:cubicBezTo>
                  <a:pt x="1640236" y="499442"/>
                  <a:pt x="1639403" y="503659"/>
                  <a:pt x="1637736" y="507132"/>
                </a:cubicBezTo>
                <a:cubicBezTo>
                  <a:pt x="1636069" y="510604"/>
                  <a:pt x="1633889" y="513457"/>
                  <a:pt x="1631195" y="515689"/>
                </a:cubicBezTo>
                <a:cubicBezTo>
                  <a:pt x="1628502" y="517922"/>
                  <a:pt x="1625487" y="519534"/>
                  <a:pt x="1622152" y="520526"/>
                </a:cubicBezTo>
                <a:cubicBezTo>
                  <a:pt x="1618817" y="521518"/>
                  <a:pt x="1615482" y="522014"/>
                  <a:pt x="1612145" y="522014"/>
                </a:cubicBezTo>
                <a:lnTo>
                  <a:pt x="1590984" y="522014"/>
                </a:lnTo>
                <a:cubicBezTo>
                  <a:pt x="1584313" y="522014"/>
                  <a:pt x="1578476" y="521332"/>
                  <a:pt x="1573473" y="519968"/>
                </a:cubicBezTo>
                <a:cubicBezTo>
                  <a:pt x="1568469" y="518604"/>
                  <a:pt x="1563723" y="516123"/>
                  <a:pt x="1559234" y="512527"/>
                </a:cubicBezTo>
                <a:cubicBezTo>
                  <a:pt x="1554747" y="508930"/>
                  <a:pt x="1550258" y="504031"/>
                  <a:pt x="1545767" y="497830"/>
                </a:cubicBezTo>
                <a:cubicBezTo>
                  <a:pt x="1541277" y="491629"/>
                  <a:pt x="1536513" y="483691"/>
                  <a:pt x="1531475" y="474017"/>
                </a:cubicBezTo>
                <a:lnTo>
                  <a:pt x="1384600" y="200174"/>
                </a:lnTo>
                <a:cubicBezTo>
                  <a:pt x="1376922" y="186035"/>
                  <a:pt x="1369183" y="171214"/>
                  <a:pt x="1361383" y="155711"/>
                </a:cubicBezTo>
                <a:cubicBezTo>
                  <a:pt x="1353584" y="140208"/>
                  <a:pt x="1346323" y="125139"/>
                  <a:pt x="1339603" y="110505"/>
                </a:cubicBezTo>
                <a:lnTo>
                  <a:pt x="1338859" y="110505"/>
                </a:lnTo>
                <a:cubicBezTo>
                  <a:pt x="1339355" y="128364"/>
                  <a:pt x="1339727" y="146596"/>
                  <a:pt x="1339975" y="165199"/>
                </a:cubicBezTo>
                <a:cubicBezTo>
                  <a:pt x="1340223" y="183802"/>
                  <a:pt x="1340347" y="202282"/>
                  <a:pt x="1340347" y="220637"/>
                </a:cubicBezTo>
                <a:lnTo>
                  <a:pt x="1340347" y="511225"/>
                </a:lnTo>
                <a:cubicBezTo>
                  <a:pt x="1340347" y="512961"/>
                  <a:pt x="1339824" y="514635"/>
                  <a:pt x="1338777" y="516247"/>
                </a:cubicBezTo>
                <a:cubicBezTo>
                  <a:pt x="1337731" y="517860"/>
                  <a:pt x="1335964" y="519100"/>
                  <a:pt x="1333478" y="519968"/>
                </a:cubicBezTo>
                <a:cubicBezTo>
                  <a:pt x="1330992" y="520836"/>
                  <a:pt x="1327720" y="521580"/>
                  <a:pt x="1323662" y="522200"/>
                </a:cubicBezTo>
                <a:cubicBezTo>
                  <a:pt x="1319604" y="522821"/>
                  <a:pt x="1314434" y="523131"/>
                  <a:pt x="1308151" y="523131"/>
                </a:cubicBezTo>
                <a:cubicBezTo>
                  <a:pt x="1301869" y="523131"/>
                  <a:pt x="1296700" y="522821"/>
                  <a:pt x="1292643" y="522200"/>
                </a:cubicBezTo>
                <a:cubicBezTo>
                  <a:pt x="1288588" y="521580"/>
                  <a:pt x="1285381" y="520836"/>
                  <a:pt x="1283025" y="519968"/>
                </a:cubicBezTo>
                <a:cubicBezTo>
                  <a:pt x="1280668" y="519100"/>
                  <a:pt x="1278967" y="517860"/>
                  <a:pt x="1277920" y="516247"/>
                </a:cubicBezTo>
                <a:cubicBezTo>
                  <a:pt x="1276874" y="514635"/>
                  <a:pt x="1276351" y="512961"/>
                  <a:pt x="1276351" y="511225"/>
                </a:cubicBezTo>
                <a:lnTo>
                  <a:pt x="1276351" y="66973"/>
                </a:lnTo>
                <a:cubicBezTo>
                  <a:pt x="1276351" y="57051"/>
                  <a:pt x="1279167" y="49981"/>
                  <a:pt x="1284801" y="45764"/>
                </a:cubicBezTo>
                <a:cubicBezTo>
                  <a:pt x="1290434" y="41548"/>
                  <a:pt x="1296578" y="39439"/>
                  <a:pt x="1303233" y="39439"/>
                </a:cubicBezTo>
                <a:lnTo>
                  <a:pt x="1334725" y="39439"/>
                </a:lnTo>
                <a:cubicBezTo>
                  <a:pt x="1342147" y="39439"/>
                  <a:pt x="1348355" y="40059"/>
                  <a:pt x="1353349" y="41300"/>
                </a:cubicBezTo>
                <a:cubicBezTo>
                  <a:pt x="1358343" y="42540"/>
                  <a:pt x="1362823" y="44586"/>
                  <a:pt x="1366790" y="47439"/>
                </a:cubicBezTo>
                <a:cubicBezTo>
                  <a:pt x="1370757" y="50291"/>
                  <a:pt x="1374597" y="54260"/>
                  <a:pt x="1378310" y="59345"/>
                </a:cubicBezTo>
                <a:cubicBezTo>
                  <a:pt x="1382023" y="64430"/>
                  <a:pt x="1385918" y="70817"/>
                  <a:pt x="1389995" y="78507"/>
                </a:cubicBezTo>
                <a:lnTo>
                  <a:pt x="1502907" y="289842"/>
                </a:lnTo>
                <a:cubicBezTo>
                  <a:pt x="1509860" y="302741"/>
                  <a:pt x="1516573" y="315329"/>
                  <a:pt x="1523045" y="327608"/>
                </a:cubicBezTo>
                <a:cubicBezTo>
                  <a:pt x="1529518" y="339886"/>
                  <a:pt x="1535751" y="351978"/>
                  <a:pt x="1541745" y="363884"/>
                </a:cubicBezTo>
                <a:cubicBezTo>
                  <a:pt x="1547738" y="375791"/>
                  <a:pt x="1553672" y="387511"/>
                  <a:pt x="1559544" y="399045"/>
                </a:cubicBezTo>
                <a:cubicBezTo>
                  <a:pt x="1565415" y="410580"/>
                  <a:pt x="1571229" y="422176"/>
                  <a:pt x="1576984" y="433834"/>
                </a:cubicBezTo>
                <a:lnTo>
                  <a:pt x="1577356" y="433834"/>
                </a:lnTo>
                <a:cubicBezTo>
                  <a:pt x="1576860" y="414238"/>
                  <a:pt x="1576549" y="393836"/>
                  <a:pt x="1576426" y="372628"/>
                </a:cubicBezTo>
                <a:cubicBezTo>
                  <a:pt x="1576302" y="351420"/>
                  <a:pt x="1576239" y="331018"/>
                  <a:pt x="1576239" y="311423"/>
                </a:cubicBezTo>
                <a:lnTo>
                  <a:pt x="1576239" y="50229"/>
                </a:lnTo>
                <a:cubicBezTo>
                  <a:pt x="1576239" y="48493"/>
                  <a:pt x="1576763" y="46881"/>
                  <a:pt x="1577809" y="45392"/>
                </a:cubicBezTo>
                <a:cubicBezTo>
                  <a:pt x="1578857" y="43904"/>
                  <a:pt x="1580622" y="42602"/>
                  <a:pt x="1583108" y="41486"/>
                </a:cubicBezTo>
                <a:cubicBezTo>
                  <a:pt x="1585595" y="40369"/>
                  <a:pt x="1588867" y="39563"/>
                  <a:pt x="1592925" y="39067"/>
                </a:cubicBezTo>
                <a:cubicBezTo>
                  <a:pt x="1596982" y="38571"/>
                  <a:pt x="1602283" y="38323"/>
                  <a:pt x="1608825" y="38323"/>
                </a:cubicBezTo>
                <a:close/>
                <a:moveTo>
                  <a:pt x="3405189" y="27161"/>
                </a:moveTo>
                <a:cubicBezTo>
                  <a:pt x="3419575" y="27161"/>
                  <a:pt x="3429435" y="29703"/>
                  <a:pt x="3434768" y="34788"/>
                </a:cubicBezTo>
                <a:cubicBezTo>
                  <a:pt x="3440101" y="39873"/>
                  <a:pt x="3442768" y="49485"/>
                  <a:pt x="3442768" y="63624"/>
                </a:cubicBezTo>
                <a:cubicBezTo>
                  <a:pt x="3442768" y="78010"/>
                  <a:pt x="3440039" y="87808"/>
                  <a:pt x="3434582" y="93017"/>
                </a:cubicBezTo>
                <a:cubicBezTo>
                  <a:pt x="3429124" y="98226"/>
                  <a:pt x="3419079" y="100831"/>
                  <a:pt x="3404444" y="100831"/>
                </a:cubicBezTo>
                <a:cubicBezTo>
                  <a:pt x="3390058" y="100831"/>
                  <a:pt x="3380198" y="98288"/>
                  <a:pt x="3374864" y="93204"/>
                </a:cubicBezTo>
                <a:cubicBezTo>
                  <a:pt x="3369531" y="88119"/>
                  <a:pt x="3366865" y="78507"/>
                  <a:pt x="3366865" y="64368"/>
                </a:cubicBezTo>
                <a:cubicBezTo>
                  <a:pt x="3366865" y="49981"/>
                  <a:pt x="3369594" y="40183"/>
                  <a:pt x="3375051" y="34975"/>
                </a:cubicBezTo>
                <a:cubicBezTo>
                  <a:pt x="3380508" y="29765"/>
                  <a:pt x="3390553" y="27161"/>
                  <a:pt x="3405189" y="27161"/>
                </a:cubicBezTo>
                <a:close/>
                <a:moveTo>
                  <a:pt x="2623766" y="2604"/>
                </a:moveTo>
                <a:cubicBezTo>
                  <a:pt x="2629967" y="2604"/>
                  <a:pt x="2635052" y="2852"/>
                  <a:pt x="2639022" y="3348"/>
                </a:cubicBezTo>
                <a:cubicBezTo>
                  <a:pt x="2642990" y="3844"/>
                  <a:pt x="2646090" y="4589"/>
                  <a:pt x="2648323" y="5581"/>
                </a:cubicBezTo>
                <a:cubicBezTo>
                  <a:pt x="2650555" y="6573"/>
                  <a:pt x="2652168" y="7813"/>
                  <a:pt x="2653160" y="9301"/>
                </a:cubicBezTo>
                <a:cubicBezTo>
                  <a:pt x="2654152" y="10790"/>
                  <a:pt x="2654649" y="12526"/>
                  <a:pt x="2654649" y="14510"/>
                </a:cubicBezTo>
                <a:lnTo>
                  <a:pt x="2654649" y="215056"/>
                </a:lnTo>
                <a:cubicBezTo>
                  <a:pt x="2664570" y="204886"/>
                  <a:pt x="2674182" y="196329"/>
                  <a:pt x="2683484" y="189383"/>
                </a:cubicBezTo>
                <a:cubicBezTo>
                  <a:pt x="2692786" y="182438"/>
                  <a:pt x="2701901" y="176795"/>
                  <a:pt x="2710831" y="172454"/>
                </a:cubicBezTo>
                <a:cubicBezTo>
                  <a:pt x="2719760" y="168113"/>
                  <a:pt x="2728690" y="164951"/>
                  <a:pt x="2737620" y="162966"/>
                </a:cubicBezTo>
                <a:cubicBezTo>
                  <a:pt x="2746549" y="160982"/>
                  <a:pt x="2755975" y="159990"/>
                  <a:pt x="2765898" y="159990"/>
                </a:cubicBezTo>
                <a:cubicBezTo>
                  <a:pt x="2790205" y="159990"/>
                  <a:pt x="2810979" y="164827"/>
                  <a:pt x="2828219" y="174501"/>
                </a:cubicBezTo>
                <a:cubicBezTo>
                  <a:pt x="2845459" y="184175"/>
                  <a:pt x="2859473" y="197135"/>
                  <a:pt x="2870263" y="213382"/>
                </a:cubicBezTo>
                <a:cubicBezTo>
                  <a:pt x="2881053" y="229629"/>
                  <a:pt x="2888928" y="248667"/>
                  <a:pt x="2893890" y="270495"/>
                </a:cubicBezTo>
                <a:cubicBezTo>
                  <a:pt x="2898850" y="292323"/>
                  <a:pt x="2901331" y="315391"/>
                  <a:pt x="2901331" y="339700"/>
                </a:cubicBezTo>
                <a:cubicBezTo>
                  <a:pt x="2901331" y="368721"/>
                  <a:pt x="2898168" y="394828"/>
                  <a:pt x="2891843" y="418021"/>
                </a:cubicBezTo>
                <a:cubicBezTo>
                  <a:pt x="2885518" y="441213"/>
                  <a:pt x="2876216" y="460995"/>
                  <a:pt x="2863937" y="477366"/>
                </a:cubicBezTo>
                <a:cubicBezTo>
                  <a:pt x="2851660" y="493737"/>
                  <a:pt x="2836590" y="506263"/>
                  <a:pt x="2818731" y="514945"/>
                </a:cubicBezTo>
                <a:cubicBezTo>
                  <a:pt x="2800871" y="523627"/>
                  <a:pt x="2780408" y="527968"/>
                  <a:pt x="2757340" y="527968"/>
                </a:cubicBezTo>
                <a:cubicBezTo>
                  <a:pt x="2746674" y="527968"/>
                  <a:pt x="2736814" y="526913"/>
                  <a:pt x="2727760" y="524805"/>
                </a:cubicBezTo>
                <a:cubicBezTo>
                  <a:pt x="2718706" y="522696"/>
                  <a:pt x="2709839" y="519286"/>
                  <a:pt x="2701156" y="514573"/>
                </a:cubicBezTo>
                <a:cubicBezTo>
                  <a:pt x="2692475" y="509860"/>
                  <a:pt x="2683794" y="503907"/>
                  <a:pt x="2675112" y="496714"/>
                </a:cubicBezTo>
                <a:cubicBezTo>
                  <a:pt x="2666431" y="489520"/>
                  <a:pt x="2657252" y="480839"/>
                  <a:pt x="2647578" y="470669"/>
                </a:cubicBezTo>
                <a:lnTo>
                  <a:pt x="2647578" y="511596"/>
                </a:lnTo>
                <a:cubicBezTo>
                  <a:pt x="2647578" y="513581"/>
                  <a:pt x="2647083" y="515317"/>
                  <a:pt x="2646090" y="516806"/>
                </a:cubicBezTo>
                <a:cubicBezTo>
                  <a:pt x="2645098" y="518294"/>
                  <a:pt x="2643486" y="519472"/>
                  <a:pt x="2641254" y="520340"/>
                </a:cubicBezTo>
                <a:cubicBezTo>
                  <a:pt x="2639022" y="521208"/>
                  <a:pt x="2636231" y="521891"/>
                  <a:pt x="2632882" y="522387"/>
                </a:cubicBezTo>
                <a:cubicBezTo>
                  <a:pt x="2629533" y="522883"/>
                  <a:pt x="2625254" y="523131"/>
                  <a:pt x="2620046" y="523131"/>
                </a:cubicBezTo>
                <a:cubicBezTo>
                  <a:pt x="2615085" y="523131"/>
                  <a:pt x="2610868" y="522883"/>
                  <a:pt x="2607395" y="522387"/>
                </a:cubicBezTo>
                <a:cubicBezTo>
                  <a:pt x="2603922" y="521891"/>
                  <a:pt x="2601070" y="521208"/>
                  <a:pt x="2598838" y="520340"/>
                </a:cubicBezTo>
                <a:cubicBezTo>
                  <a:pt x="2596605" y="519472"/>
                  <a:pt x="2595117" y="518294"/>
                  <a:pt x="2594373" y="516806"/>
                </a:cubicBezTo>
                <a:cubicBezTo>
                  <a:pt x="2593628" y="515317"/>
                  <a:pt x="2593257" y="513581"/>
                  <a:pt x="2593257" y="511596"/>
                </a:cubicBezTo>
                <a:lnTo>
                  <a:pt x="2593257" y="14510"/>
                </a:lnTo>
                <a:cubicBezTo>
                  <a:pt x="2593257" y="12526"/>
                  <a:pt x="2593691" y="10790"/>
                  <a:pt x="2594559" y="9301"/>
                </a:cubicBezTo>
                <a:cubicBezTo>
                  <a:pt x="2595426" y="7813"/>
                  <a:pt x="2597039" y="6573"/>
                  <a:pt x="2599396" y="5581"/>
                </a:cubicBezTo>
                <a:cubicBezTo>
                  <a:pt x="2601752" y="4589"/>
                  <a:pt x="2604915" y="3844"/>
                  <a:pt x="2608884" y="3348"/>
                </a:cubicBezTo>
                <a:cubicBezTo>
                  <a:pt x="2612852" y="2852"/>
                  <a:pt x="2617813" y="2604"/>
                  <a:pt x="2623766" y="2604"/>
                </a:cubicBezTo>
                <a:close/>
                <a:moveTo>
                  <a:pt x="6460479" y="0"/>
                </a:moveTo>
                <a:cubicBezTo>
                  <a:pt x="6469161" y="0"/>
                  <a:pt x="6477594" y="806"/>
                  <a:pt x="6485780" y="2418"/>
                </a:cubicBezTo>
                <a:cubicBezTo>
                  <a:pt x="6493966" y="4030"/>
                  <a:pt x="6500291" y="5767"/>
                  <a:pt x="6504756" y="7627"/>
                </a:cubicBezTo>
                <a:cubicBezTo>
                  <a:pt x="6509220" y="9488"/>
                  <a:pt x="6512197" y="11162"/>
                  <a:pt x="6513685" y="12650"/>
                </a:cubicBezTo>
                <a:cubicBezTo>
                  <a:pt x="6515174" y="14138"/>
                  <a:pt x="6516414" y="16061"/>
                  <a:pt x="6517406" y="18417"/>
                </a:cubicBezTo>
                <a:cubicBezTo>
                  <a:pt x="6518398" y="20774"/>
                  <a:pt x="6519080" y="23626"/>
                  <a:pt x="6519452" y="26975"/>
                </a:cubicBezTo>
                <a:cubicBezTo>
                  <a:pt x="6519824" y="30324"/>
                  <a:pt x="6520010" y="34354"/>
                  <a:pt x="6520010" y="39067"/>
                </a:cubicBezTo>
                <a:cubicBezTo>
                  <a:pt x="6520010" y="43780"/>
                  <a:pt x="6519763" y="47563"/>
                  <a:pt x="6519266" y="50415"/>
                </a:cubicBezTo>
                <a:cubicBezTo>
                  <a:pt x="6518770" y="53268"/>
                  <a:pt x="6518212" y="55562"/>
                  <a:pt x="6517592" y="57299"/>
                </a:cubicBezTo>
                <a:cubicBezTo>
                  <a:pt x="6516972" y="59035"/>
                  <a:pt x="6516166" y="60213"/>
                  <a:pt x="6515174" y="60833"/>
                </a:cubicBezTo>
                <a:cubicBezTo>
                  <a:pt x="6514182" y="61453"/>
                  <a:pt x="6512941" y="61763"/>
                  <a:pt x="6511453" y="61763"/>
                </a:cubicBezTo>
                <a:cubicBezTo>
                  <a:pt x="6509717" y="61763"/>
                  <a:pt x="6507546" y="61205"/>
                  <a:pt x="6504942" y="60089"/>
                </a:cubicBezTo>
                <a:cubicBezTo>
                  <a:pt x="6502337" y="58973"/>
                  <a:pt x="6499175" y="57733"/>
                  <a:pt x="6495454" y="56368"/>
                </a:cubicBezTo>
                <a:cubicBezTo>
                  <a:pt x="6491733" y="55004"/>
                  <a:pt x="6487331" y="53764"/>
                  <a:pt x="6482245" y="52648"/>
                </a:cubicBezTo>
                <a:cubicBezTo>
                  <a:pt x="6477161" y="51531"/>
                  <a:pt x="6471269" y="50974"/>
                  <a:pt x="6464572" y="50974"/>
                </a:cubicBezTo>
                <a:cubicBezTo>
                  <a:pt x="6455395" y="50974"/>
                  <a:pt x="6447581" y="52462"/>
                  <a:pt x="6441132" y="55438"/>
                </a:cubicBezTo>
                <a:cubicBezTo>
                  <a:pt x="6434683" y="58415"/>
                  <a:pt x="6429474" y="63066"/>
                  <a:pt x="6425505" y="69391"/>
                </a:cubicBezTo>
                <a:cubicBezTo>
                  <a:pt x="6421536" y="75716"/>
                  <a:pt x="6418684" y="83902"/>
                  <a:pt x="6416947" y="93947"/>
                </a:cubicBezTo>
                <a:cubicBezTo>
                  <a:pt x="6415211" y="103993"/>
                  <a:pt x="6414343" y="116210"/>
                  <a:pt x="6414343" y="130596"/>
                </a:cubicBezTo>
                <a:lnTo>
                  <a:pt x="6414343" y="167059"/>
                </a:lnTo>
                <a:lnTo>
                  <a:pt x="6489129" y="167059"/>
                </a:lnTo>
                <a:cubicBezTo>
                  <a:pt x="6491113" y="167059"/>
                  <a:pt x="6492788" y="167493"/>
                  <a:pt x="6494152" y="168362"/>
                </a:cubicBezTo>
                <a:cubicBezTo>
                  <a:pt x="6495516" y="169230"/>
                  <a:pt x="6496756" y="170718"/>
                  <a:pt x="6497872" y="172826"/>
                </a:cubicBezTo>
                <a:cubicBezTo>
                  <a:pt x="6498989" y="174935"/>
                  <a:pt x="6499857" y="177601"/>
                  <a:pt x="6500477" y="180826"/>
                </a:cubicBezTo>
                <a:cubicBezTo>
                  <a:pt x="6501097" y="184050"/>
                  <a:pt x="6501407" y="188019"/>
                  <a:pt x="6501407" y="192732"/>
                </a:cubicBezTo>
                <a:cubicBezTo>
                  <a:pt x="6501407" y="201662"/>
                  <a:pt x="6500291" y="208111"/>
                  <a:pt x="6498058" y="212080"/>
                </a:cubicBezTo>
                <a:cubicBezTo>
                  <a:pt x="6495826" y="216049"/>
                  <a:pt x="6492849" y="218033"/>
                  <a:pt x="6489129" y="218033"/>
                </a:cubicBezTo>
                <a:lnTo>
                  <a:pt x="6414343" y="218033"/>
                </a:lnTo>
                <a:lnTo>
                  <a:pt x="6414343" y="511596"/>
                </a:lnTo>
                <a:cubicBezTo>
                  <a:pt x="6414343" y="513581"/>
                  <a:pt x="6413847" y="515255"/>
                  <a:pt x="6412854" y="516619"/>
                </a:cubicBezTo>
                <a:cubicBezTo>
                  <a:pt x="6411862" y="517984"/>
                  <a:pt x="6410188" y="519162"/>
                  <a:pt x="6407831" y="520154"/>
                </a:cubicBezTo>
                <a:cubicBezTo>
                  <a:pt x="6405475" y="521146"/>
                  <a:pt x="6402312" y="521891"/>
                  <a:pt x="6398344" y="522387"/>
                </a:cubicBezTo>
                <a:cubicBezTo>
                  <a:pt x="6394375" y="522883"/>
                  <a:pt x="6389414" y="523131"/>
                  <a:pt x="6383461" y="523131"/>
                </a:cubicBezTo>
                <a:cubicBezTo>
                  <a:pt x="6377508" y="523131"/>
                  <a:pt x="6372547" y="522883"/>
                  <a:pt x="6368578" y="522387"/>
                </a:cubicBezTo>
                <a:cubicBezTo>
                  <a:pt x="6364610" y="521891"/>
                  <a:pt x="6361447" y="521146"/>
                  <a:pt x="6359090" y="520154"/>
                </a:cubicBezTo>
                <a:cubicBezTo>
                  <a:pt x="6356734" y="519162"/>
                  <a:pt x="6355060" y="517984"/>
                  <a:pt x="6354067" y="516619"/>
                </a:cubicBezTo>
                <a:cubicBezTo>
                  <a:pt x="6353075" y="515255"/>
                  <a:pt x="6352579" y="513581"/>
                  <a:pt x="6352579" y="511596"/>
                </a:cubicBezTo>
                <a:lnTo>
                  <a:pt x="6352579" y="218033"/>
                </a:lnTo>
                <a:lnTo>
                  <a:pt x="6305326" y="218033"/>
                </a:lnTo>
                <a:cubicBezTo>
                  <a:pt x="6301358" y="218033"/>
                  <a:pt x="6298381" y="216049"/>
                  <a:pt x="6296396" y="212080"/>
                </a:cubicBezTo>
                <a:cubicBezTo>
                  <a:pt x="6294412" y="208111"/>
                  <a:pt x="6293420" y="201662"/>
                  <a:pt x="6293420" y="192732"/>
                </a:cubicBezTo>
                <a:cubicBezTo>
                  <a:pt x="6293420" y="188019"/>
                  <a:pt x="6293668" y="184050"/>
                  <a:pt x="6294164" y="180826"/>
                </a:cubicBezTo>
                <a:cubicBezTo>
                  <a:pt x="6294660" y="177601"/>
                  <a:pt x="6295404" y="174935"/>
                  <a:pt x="6296396" y="172826"/>
                </a:cubicBezTo>
                <a:cubicBezTo>
                  <a:pt x="6297389" y="170718"/>
                  <a:pt x="6298629" y="169230"/>
                  <a:pt x="6300117" y="168362"/>
                </a:cubicBezTo>
                <a:cubicBezTo>
                  <a:pt x="6301605" y="167493"/>
                  <a:pt x="6303342" y="167059"/>
                  <a:pt x="6305326" y="167059"/>
                </a:cubicBezTo>
                <a:lnTo>
                  <a:pt x="6352579" y="167059"/>
                </a:lnTo>
                <a:lnTo>
                  <a:pt x="6352579" y="132457"/>
                </a:lnTo>
                <a:cubicBezTo>
                  <a:pt x="6352579" y="109140"/>
                  <a:pt x="6354750" y="89111"/>
                  <a:pt x="6359090" y="72367"/>
                </a:cubicBezTo>
                <a:cubicBezTo>
                  <a:pt x="6363431" y="55624"/>
                  <a:pt x="6370066" y="41920"/>
                  <a:pt x="6378996" y="31254"/>
                </a:cubicBezTo>
                <a:cubicBezTo>
                  <a:pt x="6387926" y="20588"/>
                  <a:pt x="6399150" y="12712"/>
                  <a:pt x="6412668" y="7627"/>
                </a:cubicBezTo>
                <a:cubicBezTo>
                  <a:pt x="6426187" y="2542"/>
                  <a:pt x="6442124" y="0"/>
                  <a:pt x="646047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nl-NL" sz="6000" dirty="0">
              <a:solidFill>
                <a:schemeClr val="bg1"/>
              </a:solidFill>
            </a:endParaRPr>
          </a:p>
        </p:txBody>
      </p:sp>
      <p:pic>
        <p:nvPicPr>
          <p:cNvPr id="53" name="Afbeelding 52" descr="Afbeelding met kruid, plant, bloem, blad&#10;&#10;Automatisch gegenereerde beschrijving">
            <a:extLst>
              <a:ext uri="{FF2B5EF4-FFF2-40B4-BE49-F238E27FC236}">
                <a16:creationId xmlns:a16="http://schemas.microsoft.com/office/drawing/2014/main" id="{A90FE81D-72E5-E84F-71D5-2B1C0F8E62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281435">
            <a:off x="-90393" y="3815592"/>
            <a:ext cx="2696715" cy="2696715"/>
          </a:xfrm>
          <a:prstGeom prst="rect">
            <a:avLst/>
          </a:prstGeom>
        </p:spPr>
      </p:pic>
      <p:pic>
        <p:nvPicPr>
          <p:cNvPr id="54" name="Afbeelding 53" descr="Afbeelding met kruid, plant, bloem, blad&#10;&#10;Automatisch gegenereerde beschrijving">
            <a:extLst>
              <a:ext uri="{FF2B5EF4-FFF2-40B4-BE49-F238E27FC236}">
                <a16:creationId xmlns:a16="http://schemas.microsoft.com/office/drawing/2014/main" id="{779F0EAE-9CB9-4695-9C96-613E157E89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397231">
            <a:off x="1023778" y="2287304"/>
            <a:ext cx="2696715" cy="2696715"/>
          </a:xfrm>
          <a:prstGeom prst="rect">
            <a:avLst/>
          </a:prstGeom>
        </p:spPr>
      </p:pic>
      <p:pic>
        <p:nvPicPr>
          <p:cNvPr id="55" name="Afbeelding 54" descr="Afbeelding met kruid, plant, bloem, blad&#10;&#10;Automatisch gegenereerde beschrijving">
            <a:extLst>
              <a:ext uri="{FF2B5EF4-FFF2-40B4-BE49-F238E27FC236}">
                <a16:creationId xmlns:a16="http://schemas.microsoft.com/office/drawing/2014/main" id="{2E57AAA5-7956-AD46-4367-617C64C7D4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764603">
            <a:off x="2538957" y="3345117"/>
            <a:ext cx="2696715" cy="2696715"/>
          </a:xfrm>
          <a:prstGeom prst="rect">
            <a:avLst/>
          </a:prstGeom>
        </p:spPr>
      </p:pic>
      <p:pic>
        <p:nvPicPr>
          <p:cNvPr id="56" name="Afbeelding 55" descr="Afbeelding met kruid, plant, bloem, blad&#10;&#10;Automatisch gegenereerde beschrijving">
            <a:extLst>
              <a:ext uri="{FF2B5EF4-FFF2-40B4-BE49-F238E27FC236}">
                <a16:creationId xmlns:a16="http://schemas.microsoft.com/office/drawing/2014/main" id="{F7F73877-2C99-594D-A74C-B6D7B990B6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346870">
            <a:off x="4339760" y="2114637"/>
            <a:ext cx="2696715" cy="2696715"/>
          </a:xfrm>
          <a:prstGeom prst="rect">
            <a:avLst/>
          </a:prstGeom>
        </p:spPr>
      </p:pic>
      <p:pic>
        <p:nvPicPr>
          <p:cNvPr id="57" name="Afbeelding 56" descr="Afbeelding met kruid, plant, bloem, blad&#10;&#10;Automatisch gegenereerde beschrijving">
            <a:extLst>
              <a:ext uri="{FF2B5EF4-FFF2-40B4-BE49-F238E27FC236}">
                <a16:creationId xmlns:a16="http://schemas.microsoft.com/office/drawing/2014/main" id="{9333FF94-E987-E760-A239-808AA238D3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58303">
            <a:off x="6004206" y="2884748"/>
            <a:ext cx="2696715" cy="2696715"/>
          </a:xfrm>
          <a:prstGeom prst="rect">
            <a:avLst/>
          </a:prstGeom>
        </p:spPr>
      </p:pic>
      <p:pic>
        <p:nvPicPr>
          <p:cNvPr id="58" name="Afbeelding 57" descr="Afbeelding met kruid, plant, bloem, blad&#10;&#10;Automatisch gegenereerde beschrijving">
            <a:extLst>
              <a:ext uri="{FF2B5EF4-FFF2-40B4-BE49-F238E27FC236}">
                <a16:creationId xmlns:a16="http://schemas.microsoft.com/office/drawing/2014/main" id="{EA38B8D1-C032-BC0A-B4BA-D21D9654AB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00091">
            <a:off x="7849075" y="2137082"/>
            <a:ext cx="2696715" cy="2696715"/>
          </a:xfrm>
          <a:prstGeom prst="rect">
            <a:avLst/>
          </a:prstGeom>
        </p:spPr>
      </p:pic>
      <p:pic>
        <p:nvPicPr>
          <p:cNvPr id="59" name="Afbeelding 58" descr="Afbeelding met kruid, plant, bloem, blad&#10;&#10;Automatisch gegenereerde beschrijving">
            <a:extLst>
              <a:ext uri="{FF2B5EF4-FFF2-40B4-BE49-F238E27FC236}">
                <a16:creationId xmlns:a16="http://schemas.microsoft.com/office/drawing/2014/main" id="{7CC35DAE-1C3D-C195-A449-700C69A499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297722">
            <a:off x="9689008" y="2978022"/>
            <a:ext cx="2696715" cy="2696715"/>
          </a:xfrm>
          <a:prstGeom prst="rect">
            <a:avLst/>
          </a:prstGeom>
        </p:spPr>
      </p:pic>
    </p:spTree>
    <p:extLst>
      <p:ext uri="{BB962C8B-B14F-4D97-AF65-F5344CB8AC3E}">
        <p14:creationId xmlns:p14="http://schemas.microsoft.com/office/powerpoint/2010/main" val="30626655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Afbeelding 17" descr="Afbeelding met kruid, plant, bloem, blad&#10;&#10;Automatisch gegenereerde beschrijving">
            <a:extLst>
              <a:ext uri="{FF2B5EF4-FFF2-40B4-BE49-F238E27FC236}">
                <a16:creationId xmlns:a16="http://schemas.microsoft.com/office/drawing/2014/main" id="{D331EC1F-C0D3-ED02-CCE2-ADE6BE8DAA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17" y="-173905"/>
            <a:ext cx="2696715" cy="2696715"/>
          </a:xfrm>
          <a:prstGeom prst="rect">
            <a:avLst/>
          </a:prstGeom>
        </p:spPr>
      </p:pic>
      <p:pic>
        <p:nvPicPr>
          <p:cNvPr id="19" name="Afbeelding 18" descr="Afbeelding met kruid, plant, bloem, blad&#10;&#10;Automatisch gegenereerde beschrijving">
            <a:extLst>
              <a:ext uri="{FF2B5EF4-FFF2-40B4-BE49-F238E27FC236}">
                <a16:creationId xmlns:a16="http://schemas.microsoft.com/office/drawing/2014/main" id="{A8E179B6-4B9F-490C-806F-31161164D8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536074">
            <a:off x="-237118" y="2452425"/>
            <a:ext cx="2696715" cy="2696715"/>
          </a:xfrm>
          <a:prstGeom prst="rect">
            <a:avLst/>
          </a:prstGeom>
        </p:spPr>
      </p:pic>
      <p:pic>
        <p:nvPicPr>
          <p:cNvPr id="20" name="Afbeelding 19" descr="Afbeelding met kruid, plant, bloem, blad&#10;&#10;Automatisch gegenereerde beschrijving">
            <a:extLst>
              <a:ext uri="{FF2B5EF4-FFF2-40B4-BE49-F238E27FC236}">
                <a16:creationId xmlns:a16="http://schemas.microsoft.com/office/drawing/2014/main" id="{0B4D5BCB-FE3C-5A67-8870-3486A207DB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58303">
            <a:off x="-237118" y="5218064"/>
            <a:ext cx="2696715" cy="2696715"/>
          </a:xfrm>
          <a:prstGeom prst="rect">
            <a:avLst/>
          </a:prstGeom>
        </p:spPr>
      </p:pic>
      <p:pic>
        <p:nvPicPr>
          <p:cNvPr id="21" name="Afbeelding 20" descr="Afbeelding met kruid, plant, bloem, blad&#10;&#10;Automatisch gegenereerde beschrijving">
            <a:extLst>
              <a:ext uri="{FF2B5EF4-FFF2-40B4-BE49-F238E27FC236}">
                <a16:creationId xmlns:a16="http://schemas.microsoft.com/office/drawing/2014/main" id="{0A29FB56-22C1-11FC-E052-1A48ED85AE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752210">
            <a:off x="681639" y="1182899"/>
            <a:ext cx="2696715" cy="2696715"/>
          </a:xfrm>
          <a:prstGeom prst="rect">
            <a:avLst/>
          </a:prstGeom>
        </p:spPr>
      </p:pic>
      <p:pic>
        <p:nvPicPr>
          <p:cNvPr id="22" name="Afbeelding 21" descr="Afbeelding met kruid, plant, bloem, blad&#10;&#10;Automatisch gegenereerde beschrijving">
            <a:extLst>
              <a:ext uri="{FF2B5EF4-FFF2-40B4-BE49-F238E27FC236}">
                <a16:creationId xmlns:a16="http://schemas.microsoft.com/office/drawing/2014/main" id="{93505749-4A07-ED5D-DA71-AF97E8C368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396782">
            <a:off x="865604" y="3837706"/>
            <a:ext cx="2696715" cy="2696715"/>
          </a:xfrm>
          <a:prstGeom prst="rect">
            <a:avLst/>
          </a:prstGeom>
        </p:spPr>
      </p:pic>
      <p:pic>
        <p:nvPicPr>
          <p:cNvPr id="23" name="Afbeelding 22" descr="Afbeelding met kruid, plant, bloem, blad&#10;&#10;Automatisch gegenereerde beschrijving">
            <a:extLst>
              <a:ext uri="{FF2B5EF4-FFF2-40B4-BE49-F238E27FC236}">
                <a16:creationId xmlns:a16="http://schemas.microsoft.com/office/drawing/2014/main" id="{0D681E94-8169-C0DF-1C80-6739DCA557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7280" y="-274773"/>
            <a:ext cx="2696715" cy="2696715"/>
          </a:xfrm>
          <a:prstGeom prst="rect">
            <a:avLst/>
          </a:prstGeom>
        </p:spPr>
      </p:pic>
      <p:pic>
        <p:nvPicPr>
          <p:cNvPr id="24" name="Afbeelding 23" descr="Afbeelding met kruid, plant, bloem, blad&#10;&#10;Automatisch gegenereerde beschrijving">
            <a:extLst>
              <a:ext uri="{FF2B5EF4-FFF2-40B4-BE49-F238E27FC236}">
                <a16:creationId xmlns:a16="http://schemas.microsoft.com/office/drawing/2014/main" id="{341649DA-F951-2BD9-765D-9450FC6FA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536074">
            <a:off x="2326038" y="2340805"/>
            <a:ext cx="2696715" cy="2696715"/>
          </a:xfrm>
          <a:prstGeom prst="rect">
            <a:avLst/>
          </a:prstGeom>
        </p:spPr>
      </p:pic>
      <p:pic>
        <p:nvPicPr>
          <p:cNvPr id="25" name="Afbeelding 24" descr="Afbeelding met kruid, plant, bloem, blad&#10;&#10;Automatisch gegenereerde beschrijving">
            <a:extLst>
              <a:ext uri="{FF2B5EF4-FFF2-40B4-BE49-F238E27FC236}">
                <a16:creationId xmlns:a16="http://schemas.microsoft.com/office/drawing/2014/main" id="{E92B8A91-7B98-30C4-17BD-9FA5787DCE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58303">
            <a:off x="2136661" y="5334085"/>
            <a:ext cx="2696715" cy="2696715"/>
          </a:xfrm>
          <a:prstGeom prst="rect">
            <a:avLst/>
          </a:prstGeom>
        </p:spPr>
      </p:pic>
      <p:pic>
        <p:nvPicPr>
          <p:cNvPr id="26" name="Afbeelding 25" descr="Afbeelding met kruid, plant, bloem, blad&#10;&#10;Automatisch gegenereerde beschrijving">
            <a:extLst>
              <a:ext uri="{FF2B5EF4-FFF2-40B4-BE49-F238E27FC236}">
                <a16:creationId xmlns:a16="http://schemas.microsoft.com/office/drawing/2014/main" id="{549AAB08-1626-2830-2476-45AD3725BE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752210">
            <a:off x="3252868" y="1071279"/>
            <a:ext cx="2696715" cy="2696715"/>
          </a:xfrm>
          <a:prstGeom prst="rect">
            <a:avLst/>
          </a:prstGeom>
        </p:spPr>
      </p:pic>
      <p:pic>
        <p:nvPicPr>
          <p:cNvPr id="27" name="Afbeelding 26" descr="Afbeelding met kruid, plant, bloem, blad&#10;&#10;Automatisch gegenereerde beschrijving">
            <a:extLst>
              <a:ext uri="{FF2B5EF4-FFF2-40B4-BE49-F238E27FC236}">
                <a16:creationId xmlns:a16="http://schemas.microsoft.com/office/drawing/2014/main" id="{23D23944-3EDA-97EA-F4EC-F9520B84B6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396782">
            <a:off x="3316487" y="3652238"/>
            <a:ext cx="2696715" cy="2696715"/>
          </a:xfrm>
          <a:prstGeom prst="rect">
            <a:avLst/>
          </a:prstGeom>
        </p:spPr>
      </p:pic>
      <p:pic>
        <p:nvPicPr>
          <p:cNvPr id="28" name="Afbeelding 27" descr="Afbeelding met kruid, plant, bloem, blad&#10;&#10;Automatisch gegenereerde beschrijving">
            <a:extLst>
              <a:ext uri="{FF2B5EF4-FFF2-40B4-BE49-F238E27FC236}">
                <a16:creationId xmlns:a16="http://schemas.microsoft.com/office/drawing/2014/main" id="{626CB857-F2DD-04E2-61C3-DB53E46B4E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5296" y="-456990"/>
            <a:ext cx="2696715" cy="2696715"/>
          </a:xfrm>
          <a:prstGeom prst="rect">
            <a:avLst/>
          </a:prstGeom>
        </p:spPr>
      </p:pic>
      <p:pic>
        <p:nvPicPr>
          <p:cNvPr id="29" name="Afbeelding 28" descr="Afbeelding met kruid, plant, bloem, blad&#10;&#10;Automatisch gegenereerde beschrijving">
            <a:extLst>
              <a:ext uri="{FF2B5EF4-FFF2-40B4-BE49-F238E27FC236}">
                <a16:creationId xmlns:a16="http://schemas.microsoft.com/office/drawing/2014/main" id="{D4200401-899D-838C-9CB8-E357DC737F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536074">
            <a:off x="4949344" y="2440965"/>
            <a:ext cx="2696715" cy="2696715"/>
          </a:xfrm>
          <a:prstGeom prst="rect">
            <a:avLst/>
          </a:prstGeom>
        </p:spPr>
      </p:pic>
      <p:pic>
        <p:nvPicPr>
          <p:cNvPr id="30" name="Afbeelding 29" descr="Afbeelding met kruid, plant, bloem, blad&#10;&#10;Automatisch gegenereerde beschrijving">
            <a:extLst>
              <a:ext uri="{FF2B5EF4-FFF2-40B4-BE49-F238E27FC236}">
                <a16:creationId xmlns:a16="http://schemas.microsoft.com/office/drawing/2014/main" id="{AC906520-94F5-C58D-D50B-864747F749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58303">
            <a:off x="4336666" y="5262000"/>
            <a:ext cx="2696715" cy="2696715"/>
          </a:xfrm>
          <a:prstGeom prst="rect">
            <a:avLst/>
          </a:prstGeom>
        </p:spPr>
      </p:pic>
      <p:pic>
        <p:nvPicPr>
          <p:cNvPr id="31" name="Afbeelding 30" descr="Afbeelding met kruid, plant, bloem, blad&#10;&#10;Automatisch gegenereerde beschrijving">
            <a:extLst>
              <a:ext uri="{FF2B5EF4-FFF2-40B4-BE49-F238E27FC236}">
                <a16:creationId xmlns:a16="http://schemas.microsoft.com/office/drawing/2014/main" id="{D95BA0E2-46D6-12AB-7219-22391B77CB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752210">
            <a:off x="5449628" y="891368"/>
            <a:ext cx="2696715" cy="2696715"/>
          </a:xfrm>
          <a:prstGeom prst="rect">
            <a:avLst/>
          </a:prstGeom>
        </p:spPr>
      </p:pic>
      <p:pic>
        <p:nvPicPr>
          <p:cNvPr id="32" name="Afbeelding 31" descr="Afbeelding met kruid, plant, bloem, blad&#10;&#10;Automatisch gegenereerde beschrijving">
            <a:extLst>
              <a:ext uri="{FF2B5EF4-FFF2-40B4-BE49-F238E27FC236}">
                <a16:creationId xmlns:a16="http://schemas.microsoft.com/office/drawing/2014/main" id="{2FECC2E7-11E4-4A56-597D-83F1477331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396782">
            <a:off x="6629065" y="-430024"/>
            <a:ext cx="2696715" cy="2696715"/>
          </a:xfrm>
          <a:prstGeom prst="rect">
            <a:avLst/>
          </a:prstGeom>
        </p:spPr>
      </p:pic>
      <p:pic>
        <p:nvPicPr>
          <p:cNvPr id="33" name="Afbeelding 32" descr="Afbeelding met kruid, plant, bloem, blad&#10;&#10;Automatisch gegenereerde beschrijving">
            <a:extLst>
              <a:ext uri="{FF2B5EF4-FFF2-40B4-BE49-F238E27FC236}">
                <a16:creationId xmlns:a16="http://schemas.microsoft.com/office/drawing/2014/main" id="{CAA3FB74-9AB7-D8EF-0253-AE7F600E61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6374" y="-237553"/>
            <a:ext cx="2696715" cy="2696715"/>
          </a:xfrm>
          <a:prstGeom prst="rect">
            <a:avLst/>
          </a:prstGeom>
        </p:spPr>
      </p:pic>
      <p:pic>
        <p:nvPicPr>
          <p:cNvPr id="34" name="Afbeelding 33" descr="Afbeelding met kruid, plant, bloem, blad&#10;&#10;Automatisch gegenereerde beschrijving">
            <a:extLst>
              <a:ext uri="{FF2B5EF4-FFF2-40B4-BE49-F238E27FC236}">
                <a16:creationId xmlns:a16="http://schemas.microsoft.com/office/drawing/2014/main" id="{31F005E2-AE3B-E109-F09E-FA0669C565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396782">
            <a:off x="5203155" y="4222876"/>
            <a:ext cx="2696715" cy="2696715"/>
          </a:xfrm>
          <a:prstGeom prst="rect">
            <a:avLst/>
          </a:prstGeom>
        </p:spPr>
      </p:pic>
      <p:pic>
        <p:nvPicPr>
          <p:cNvPr id="35" name="Afbeelding 34" descr="Afbeelding met kruid, plant, bloem, blad&#10;&#10;Automatisch gegenereerde beschrijving">
            <a:extLst>
              <a:ext uri="{FF2B5EF4-FFF2-40B4-BE49-F238E27FC236}">
                <a16:creationId xmlns:a16="http://schemas.microsoft.com/office/drawing/2014/main" id="{E41C18F5-3B3E-E05C-4FCF-4DFEFCF28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536074">
            <a:off x="6663589" y="2725975"/>
            <a:ext cx="2696715" cy="2696715"/>
          </a:xfrm>
          <a:prstGeom prst="rect">
            <a:avLst/>
          </a:prstGeom>
        </p:spPr>
      </p:pic>
      <p:pic>
        <p:nvPicPr>
          <p:cNvPr id="36" name="Afbeelding 35" descr="Afbeelding met kruid, plant, bloem, blad&#10;&#10;Automatisch gegenereerde beschrijving">
            <a:extLst>
              <a:ext uri="{FF2B5EF4-FFF2-40B4-BE49-F238E27FC236}">
                <a16:creationId xmlns:a16="http://schemas.microsoft.com/office/drawing/2014/main" id="{3155FA03-676B-306A-29BF-37EC768660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752210">
            <a:off x="7590419" y="1456449"/>
            <a:ext cx="2696715" cy="2696715"/>
          </a:xfrm>
          <a:prstGeom prst="rect">
            <a:avLst/>
          </a:prstGeom>
        </p:spPr>
      </p:pic>
      <p:pic>
        <p:nvPicPr>
          <p:cNvPr id="37" name="Afbeelding 36" descr="Afbeelding met kruid, plant, bloem, blad&#10;&#10;Automatisch gegenereerde beschrijving">
            <a:extLst>
              <a:ext uri="{FF2B5EF4-FFF2-40B4-BE49-F238E27FC236}">
                <a16:creationId xmlns:a16="http://schemas.microsoft.com/office/drawing/2014/main" id="{B4CC8999-0007-F717-5970-FCE3046DB5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2847" y="-71820"/>
            <a:ext cx="2696715" cy="2696715"/>
          </a:xfrm>
          <a:prstGeom prst="rect">
            <a:avLst/>
          </a:prstGeom>
        </p:spPr>
      </p:pic>
      <p:pic>
        <p:nvPicPr>
          <p:cNvPr id="38" name="Afbeelding 37" descr="Afbeelding met kruid, plant, bloem, blad&#10;&#10;Automatisch gegenereerde beschrijving">
            <a:extLst>
              <a:ext uri="{FF2B5EF4-FFF2-40B4-BE49-F238E27FC236}">
                <a16:creationId xmlns:a16="http://schemas.microsoft.com/office/drawing/2014/main" id="{BFBA05B7-5D63-7CFD-8A7A-A4693BA03C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58303">
            <a:off x="6901466" y="5364224"/>
            <a:ext cx="2696715" cy="2696715"/>
          </a:xfrm>
          <a:prstGeom prst="rect">
            <a:avLst/>
          </a:prstGeom>
        </p:spPr>
      </p:pic>
      <p:pic>
        <p:nvPicPr>
          <p:cNvPr id="39" name="Afbeelding 38" descr="Afbeelding met kruid, plant, bloem, blad&#10;&#10;Automatisch gegenereerde beschrijving">
            <a:extLst>
              <a:ext uri="{FF2B5EF4-FFF2-40B4-BE49-F238E27FC236}">
                <a16:creationId xmlns:a16="http://schemas.microsoft.com/office/drawing/2014/main" id="{DFAE09B0-A017-7021-7781-C4DB6132CC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536074">
            <a:off x="7517733" y="3426015"/>
            <a:ext cx="2696715" cy="2696715"/>
          </a:xfrm>
          <a:prstGeom prst="rect">
            <a:avLst/>
          </a:prstGeom>
        </p:spPr>
      </p:pic>
      <p:pic>
        <p:nvPicPr>
          <p:cNvPr id="40" name="Afbeelding 39" descr="Afbeelding met kruid, plant, bloem, blad&#10;&#10;Automatisch gegenereerde beschrijving">
            <a:extLst>
              <a:ext uri="{FF2B5EF4-FFF2-40B4-BE49-F238E27FC236}">
                <a16:creationId xmlns:a16="http://schemas.microsoft.com/office/drawing/2014/main" id="{55FCEDFA-015E-E63D-3E3C-7E8A144864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752210">
            <a:off x="8898439" y="1951232"/>
            <a:ext cx="2696715" cy="2696715"/>
          </a:xfrm>
          <a:prstGeom prst="rect">
            <a:avLst/>
          </a:prstGeom>
        </p:spPr>
      </p:pic>
      <p:pic>
        <p:nvPicPr>
          <p:cNvPr id="41" name="Afbeelding 40" descr="Afbeelding met kruid, plant, bloem, blad&#10;&#10;Automatisch gegenereerde beschrijving">
            <a:extLst>
              <a:ext uri="{FF2B5EF4-FFF2-40B4-BE49-F238E27FC236}">
                <a16:creationId xmlns:a16="http://schemas.microsoft.com/office/drawing/2014/main" id="{11615527-C93C-0664-A91E-14DF573BE7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58303">
            <a:off x="8555475" y="5184312"/>
            <a:ext cx="2696715" cy="2696715"/>
          </a:xfrm>
          <a:prstGeom prst="rect">
            <a:avLst/>
          </a:prstGeom>
        </p:spPr>
      </p:pic>
      <p:pic>
        <p:nvPicPr>
          <p:cNvPr id="45" name="Afbeelding 44" descr="Afbeelding met kruid, plant, bloem, blad&#10;&#10;Automatisch gegenereerde beschrijving">
            <a:extLst>
              <a:ext uri="{FF2B5EF4-FFF2-40B4-BE49-F238E27FC236}">
                <a16:creationId xmlns:a16="http://schemas.microsoft.com/office/drawing/2014/main" id="{024EFC43-2AEE-0BC4-0BFE-61AFBEB46E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396782">
            <a:off x="8997127" y="3623170"/>
            <a:ext cx="2696715" cy="2696715"/>
          </a:xfrm>
          <a:prstGeom prst="rect">
            <a:avLst/>
          </a:prstGeom>
        </p:spPr>
      </p:pic>
      <p:pic>
        <p:nvPicPr>
          <p:cNvPr id="46" name="Afbeelding 45" descr="Afbeelding met kruid, plant, bloem, blad&#10;&#10;Automatisch gegenereerde beschrijving">
            <a:extLst>
              <a:ext uri="{FF2B5EF4-FFF2-40B4-BE49-F238E27FC236}">
                <a16:creationId xmlns:a16="http://schemas.microsoft.com/office/drawing/2014/main" id="{A7C31CF8-A778-6E5B-E80E-B2420ACCA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58303">
            <a:off x="10695438" y="4764518"/>
            <a:ext cx="2696715" cy="2696715"/>
          </a:xfrm>
          <a:prstGeom prst="rect">
            <a:avLst/>
          </a:prstGeom>
        </p:spPr>
      </p:pic>
      <p:pic>
        <p:nvPicPr>
          <p:cNvPr id="47" name="Afbeelding 46" descr="Afbeelding met kruid, plant, bloem, blad&#10;&#10;Automatisch gegenereerde beschrijving">
            <a:extLst>
              <a:ext uri="{FF2B5EF4-FFF2-40B4-BE49-F238E27FC236}">
                <a16:creationId xmlns:a16="http://schemas.microsoft.com/office/drawing/2014/main" id="{5CB328CF-7F67-E557-C0B4-BA03F1A5D6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752210">
            <a:off x="10369742" y="2316148"/>
            <a:ext cx="2696715" cy="2696715"/>
          </a:xfrm>
          <a:prstGeom prst="rect">
            <a:avLst/>
          </a:prstGeom>
        </p:spPr>
      </p:pic>
      <p:sp>
        <p:nvSpPr>
          <p:cNvPr id="52" name="Rectangle 6">
            <a:extLst>
              <a:ext uri="{FF2B5EF4-FFF2-40B4-BE49-F238E27FC236}">
                <a16:creationId xmlns:a16="http://schemas.microsoft.com/office/drawing/2014/main" id="{8E8FFE22-0925-0B64-6543-652519657891}"/>
              </a:ext>
            </a:extLst>
          </p:cNvPr>
          <p:cNvSpPr/>
          <p:nvPr/>
        </p:nvSpPr>
        <p:spPr>
          <a:xfrm>
            <a:off x="0" y="0"/>
            <a:ext cx="12192000" cy="6858000"/>
          </a:xfrm>
          <a:prstGeom prst="rect">
            <a:avLst/>
          </a:prstGeom>
          <a:gradFill>
            <a:gsLst>
              <a:gs pos="100000">
                <a:srgbClr val="C00000"/>
              </a:gs>
              <a:gs pos="6000">
                <a:srgbClr val="E16D6D">
                  <a:lumMod val="92000"/>
                  <a:lumOff val="8000"/>
                  <a:alpha val="6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7" name="Tekstvak 6">
            <a:extLst>
              <a:ext uri="{FF2B5EF4-FFF2-40B4-BE49-F238E27FC236}">
                <a16:creationId xmlns:a16="http://schemas.microsoft.com/office/drawing/2014/main" id="{40B5B796-1790-BCC1-2416-7F2DA32E3DB6}"/>
              </a:ext>
            </a:extLst>
          </p:cNvPr>
          <p:cNvSpPr txBox="1"/>
          <p:nvPr/>
        </p:nvSpPr>
        <p:spPr>
          <a:xfrm>
            <a:off x="1345749" y="2815223"/>
            <a:ext cx="10454431" cy="1570732"/>
          </a:xfrm>
          <a:custGeom>
            <a:avLst/>
            <a:gdLst/>
            <a:ahLst/>
            <a:cxnLst/>
            <a:rect l="l" t="t" r="r" b="b"/>
            <a:pathLst>
              <a:path w="10454431" h="1570732">
                <a:moveTo>
                  <a:pt x="10414992" y="1351954"/>
                </a:moveTo>
                <a:cubicBezTo>
                  <a:pt x="10429874" y="1351954"/>
                  <a:pt x="10440168" y="1354807"/>
                  <a:pt x="10445874" y="1360512"/>
                </a:cubicBezTo>
                <a:cubicBezTo>
                  <a:pt x="10451578" y="1366217"/>
                  <a:pt x="10454431" y="1377627"/>
                  <a:pt x="10454431" y="1394743"/>
                </a:cubicBezTo>
                <a:cubicBezTo>
                  <a:pt x="10454431" y="1412354"/>
                  <a:pt x="10451516" y="1424074"/>
                  <a:pt x="10445687" y="1429903"/>
                </a:cubicBezTo>
                <a:cubicBezTo>
                  <a:pt x="10439858" y="1435732"/>
                  <a:pt x="10429254" y="1438647"/>
                  <a:pt x="10413875" y="1438647"/>
                </a:cubicBezTo>
                <a:cubicBezTo>
                  <a:pt x="10398993" y="1438647"/>
                  <a:pt x="10388698" y="1435794"/>
                  <a:pt x="10382994" y="1430089"/>
                </a:cubicBezTo>
                <a:cubicBezTo>
                  <a:pt x="10377288" y="1424384"/>
                  <a:pt x="10374436" y="1412974"/>
                  <a:pt x="10374436" y="1395859"/>
                </a:cubicBezTo>
                <a:cubicBezTo>
                  <a:pt x="10374436" y="1378247"/>
                  <a:pt x="10377350" y="1366527"/>
                  <a:pt x="10383180" y="1360698"/>
                </a:cubicBezTo>
                <a:cubicBezTo>
                  <a:pt x="10389008" y="1354869"/>
                  <a:pt x="10399612" y="1351954"/>
                  <a:pt x="10414992" y="1351954"/>
                </a:cubicBezTo>
                <a:close/>
                <a:moveTo>
                  <a:pt x="7637412" y="1273448"/>
                </a:moveTo>
                <a:cubicBezTo>
                  <a:pt x="7620545" y="1273448"/>
                  <a:pt x="7605910" y="1274874"/>
                  <a:pt x="7593508" y="1277726"/>
                </a:cubicBezTo>
                <a:cubicBezTo>
                  <a:pt x="7581106" y="1280579"/>
                  <a:pt x="7570811" y="1284796"/>
                  <a:pt x="7562626" y="1290377"/>
                </a:cubicBezTo>
                <a:cubicBezTo>
                  <a:pt x="7554440" y="1295958"/>
                  <a:pt x="7548426" y="1302655"/>
                  <a:pt x="7544581" y="1310469"/>
                </a:cubicBezTo>
                <a:cubicBezTo>
                  <a:pt x="7540736" y="1318282"/>
                  <a:pt x="7538813" y="1327274"/>
                  <a:pt x="7538813" y="1337444"/>
                </a:cubicBezTo>
                <a:cubicBezTo>
                  <a:pt x="7538813" y="1354807"/>
                  <a:pt x="7544333" y="1368636"/>
                  <a:pt x="7555371" y="1378930"/>
                </a:cubicBezTo>
                <a:cubicBezTo>
                  <a:pt x="7566409" y="1389223"/>
                  <a:pt x="7581850" y="1394370"/>
                  <a:pt x="7601693" y="1394370"/>
                </a:cubicBezTo>
                <a:cubicBezTo>
                  <a:pt x="7617817" y="1394370"/>
                  <a:pt x="7632761" y="1390278"/>
                  <a:pt x="7646528" y="1382092"/>
                </a:cubicBezTo>
                <a:cubicBezTo>
                  <a:pt x="7660294" y="1373907"/>
                  <a:pt x="7674744" y="1361380"/>
                  <a:pt x="7689874" y="1344513"/>
                </a:cubicBezTo>
                <a:lnTo>
                  <a:pt x="7689874" y="1273448"/>
                </a:lnTo>
                <a:close/>
                <a:moveTo>
                  <a:pt x="6246762" y="1273448"/>
                </a:moveTo>
                <a:cubicBezTo>
                  <a:pt x="6229895" y="1273448"/>
                  <a:pt x="6215260" y="1274874"/>
                  <a:pt x="6202858" y="1277726"/>
                </a:cubicBezTo>
                <a:cubicBezTo>
                  <a:pt x="6190456" y="1280579"/>
                  <a:pt x="6180161" y="1284796"/>
                  <a:pt x="6171976" y="1290377"/>
                </a:cubicBezTo>
                <a:cubicBezTo>
                  <a:pt x="6163790" y="1295958"/>
                  <a:pt x="6157776" y="1302655"/>
                  <a:pt x="6153931" y="1310469"/>
                </a:cubicBezTo>
                <a:cubicBezTo>
                  <a:pt x="6150086" y="1318282"/>
                  <a:pt x="6148163" y="1327274"/>
                  <a:pt x="6148163" y="1337444"/>
                </a:cubicBezTo>
                <a:cubicBezTo>
                  <a:pt x="6148163" y="1354807"/>
                  <a:pt x="6153683" y="1368636"/>
                  <a:pt x="6164721" y="1378930"/>
                </a:cubicBezTo>
                <a:cubicBezTo>
                  <a:pt x="6175759" y="1389223"/>
                  <a:pt x="6191200" y="1394370"/>
                  <a:pt x="6211043" y="1394370"/>
                </a:cubicBezTo>
                <a:cubicBezTo>
                  <a:pt x="6227167" y="1394370"/>
                  <a:pt x="6242111" y="1390278"/>
                  <a:pt x="6255878" y="1382092"/>
                </a:cubicBezTo>
                <a:cubicBezTo>
                  <a:pt x="6269644" y="1373907"/>
                  <a:pt x="6284094" y="1361380"/>
                  <a:pt x="6299224" y="1344513"/>
                </a:cubicBezTo>
                <a:lnTo>
                  <a:pt x="6299224" y="1273448"/>
                </a:lnTo>
                <a:close/>
                <a:moveTo>
                  <a:pt x="3684537" y="1273448"/>
                </a:moveTo>
                <a:cubicBezTo>
                  <a:pt x="3667670" y="1273448"/>
                  <a:pt x="3653035" y="1274874"/>
                  <a:pt x="3640633" y="1277726"/>
                </a:cubicBezTo>
                <a:cubicBezTo>
                  <a:pt x="3628230" y="1280579"/>
                  <a:pt x="3617937" y="1284796"/>
                  <a:pt x="3609752" y="1290377"/>
                </a:cubicBezTo>
                <a:cubicBezTo>
                  <a:pt x="3601567" y="1295958"/>
                  <a:pt x="3595552" y="1302655"/>
                  <a:pt x="3591707" y="1310469"/>
                </a:cubicBezTo>
                <a:cubicBezTo>
                  <a:pt x="3587862" y="1318282"/>
                  <a:pt x="3585940" y="1327274"/>
                  <a:pt x="3585940" y="1337444"/>
                </a:cubicBezTo>
                <a:cubicBezTo>
                  <a:pt x="3585940" y="1354807"/>
                  <a:pt x="3591459" y="1368636"/>
                  <a:pt x="3602497" y="1378930"/>
                </a:cubicBezTo>
                <a:cubicBezTo>
                  <a:pt x="3613534" y="1389223"/>
                  <a:pt x="3628975" y="1394370"/>
                  <a:pt x="3648818" y="1394370"/>
                </a:cubicBezTo>
                <a:cubicBezTo>
                  <a:pt x="3664941" y="1394370"/>
                  <a:pt x="3679886" y="1390278"/>
                  <a:pt x="3693653" y="1382092"/>
                </a:cubicBezTo>
                <a:cubicBezTo>
                  <a:pt x="3707420" y="1373907"/>
                  <a:pt x="3721869" y="1361380"/>
                  <a:pt x="3736999" y="1344513"/>
                </a:cubicBezTo>
                <a:lnTo>
                  <a:pt x="3736999" y="1273448"/>
                </a:lnTo>
                <a:close/>
                <a:moveTo>
                  <a:pt x="4967032" y="1125736"/>
                </a:moveTo>
                <a:cubicBezTo>
                  <a:pt x="4948762" y="1125736"/>
                  <a:pt x="4933057" y="1128960"/>
                  <a:pt x="4919916" y="1135410"/>
                </a:cubicBezTo>
                <a:cubicBezTo>
                  <a:pt x="4906775" y="1141859"/>
                  <a:pt x="4895950" y="1150974"/>
                  <a:pt x="4887441" y="1162757"/>
                </a:cubicBezTo>
                <a:cubicBezTo>
                  <a:pt x="4878932" y="1174539"/>
                  <a:pt x="4872613" y="1188492"/>
                  <a:pt x="4868483" y="1204615"/>
                </a:cubicBezTo>
                <a:cubicBezTo>
                  <a:pt x="4864353" y="1220738"/>
                  <a:pt x="4862288" y="1238349"/>
                  <a:pt x="4862288" y="1257449"/>
                </a:cubicBezTo>
                <a:cubicBezTo>
                  <a:pt x="4862288" y="1275804"/>
                  <a:pt x="4863978" y="1293043"/>
                  <a:pt x="4867358" y="1309166"/>
                </a:cubicBezTo>
                <a:cubicBezTo>
                  <a:pt x="4870738" y="1325289"/>
                  <a:pt x="4876369" y="1339366"/>
                  <a:pt x="4884252" y="1351396"/>
                </a:cubicBezTo>
                <a:cubicBezTo>
                  <a:pt x="4892135" y="1363427"/>
                  <a:pt x="4902710" y="1372976"/>
                  <a:pt x="4915975" y="1380046"/>
                </a:cubicBezTo>
                <a:cubicBezTo>
                  <a:pt x="4929239" y="1387115"/>
                  <a:pt x="4945758" y="1390650"/>
                  <a:pt x="4965532" y="1390650"/>
                </a:cubicBezTo>
                <a:cubicBezTo>
                  <a:pt x="4983554" y="1390650"/>
                  <a:pt x="4999198" y="1387425"/>
                  <a:pt x="5012462" y="1380976"/>
                </a:cubicBezTo>
                <a:cubicBezTo>
                  <a:pt x="5025727" y="1374527"/>
                  <a:pt x="5036614" y="1365473"/>
                  <a:pt x="5045124" y="1353815"/>
                </a:cubicBezTo>
                <a:cubicBezTo>
                  <a:pt x="5053633" y="1342157"/>
                  <a:pt x="5059890" y="1328266"/>
                  <a:pt x="5063895" y="1312143"/>
                </a:cubicBezTo>
                <a:cubicBezTo>
                  <a:pt x="5067901" y="1296020"/>
                  <a:pt x="5069904" y="1278285"/>
                  <a:pt x="5069904" y="1258937"/>
                </a:cubicBezTo>
                <a:cubicBezTo>
                  <a:pt x="5069904" y="1240829"/>
                  <a:pt x="5068214" y="1223714"/>
                  <a:pt x="5064834" y="1207591"/>
                </a:cubicBezTo>
                <a:cubicBezTo>
                  <a:pt x="5061455" y="1191468"/>
                  <a:pt x="5055885" y="1177330"/>
                  <a:pt x="5048126" y="1165175"/>
                </a:cubicBezTo>
                <a:cubicBezTo>
                  <a:pt x="5040367" y="1153021"/>
                  <a:pt x="5029855" y="1143409"/>
                  <a:pt x="5016590" y="1136340"/>
                </a:cubicBezTo>
                <a:cubicBezTo>
                  <a:pt x="5003326" y="1129270"/>
                  <a:pt x="4986806" y="1125736"/>
                  <a:pt x="4967032" y="1125736"/>
                </a:cubicBezTo>
                <a:close/>
                <a:moveTo>
                  <a:pt x="604583" y="1125736"/>
                </a:moveTo>
                <a:cubicBezTo>
                  <a:pt x="586313" y="1125736"/>
                  <a:pt x="570608" y="1128960"/>
                  <a:pt x="557467" y="1135410"/>
                </a:cubicBezTo>
                <a:cubicBezTo>
                  <a:pt x="544326" y="1141859"/>
                  <a:pt x="533501" y="1150974"/>
                  <a:pt x="524992" y="1162757"/>
                </a:cubicBezTo>
                <a:cubicBezTo>
                  <a:pt x="516483" y="1174539"/>
                  <a:pt x="510163" y="1188492"/>
                  <a:pt x="506034" y="1204615"/>
                </a:cubicBezTo>
                <a:cubicBezTo>
                  <a:pt x="501904" y="1220738"/>
                  <a:pt x="499840" y="1238349"/>
                  <a:pt x="499840" y="1257449"/>
                </a:cubicBezTo>
                <a:cubicBezTo>
                  <a:pt x="499840" y="1275804"/>
                  <a:pt x="501530" y="1293043"/>
                  <a:pt x="504909" y="1309166"/>
                </a:cubicBezTo>
                <a:cubicBezTo>
                  <a:pt x="508289" y="1325289"/>
                  <a:pt x="513920" y="1339366"/>
                  <a:pt x="521804" y="1351396"/>
                </a:cubicBezTo>
                <a:cubicBezTo>
                  <a:pt x="529687" y="1363427"/>
                  <a:pt x="540261" y="1372976"/>
                  <a:pt x="553525" y="1380046"/>
                </a:cubicBezTo>
                <a:cubicBezTo>
                  <a:pt x="566790" y="1387115"/>
                  <a:pt x="583310" y="1390650"/>
                  <a:pt x="603083" y="1390650"/>
                </a:cubicBezTo>
                <a:cubicBezTo>
                  <a:pt x="621106" y="1390650"/>
                  <a:pt x="636749" y="1387425"/>
                  <a:pt x="650013" y="1380976"/>
                </a:cubicBezTo>
                <a:cubicBezTo>
                  <a:pt x="663278" y="1374527"/>
                  <a:pt x="674165" y="1365473"/>
                  <a:pt x="682674" y="1353815"/>
                </a:cubicBezTo>
                <a:cubicBezTo>
                  <a:pt x="691183" y="1342157"/>
                  <a:pt x="697441" y="1328266"/>
                  <a:pt x="701446" y="1312143"/>
                </a:cubicBezTo>
                <a:cubicBezTo>
                  <a:pt x="705452" y="1296020"/>
                  <a:pt x="707455" y="1278285"/>
                  <a:pt x="707455" y="1258937"/>
                </a:cubicBezTo>
                <a:cubicBezTo>
                  <a:pt x="707455" y="1240829"/>
                  <a:pt x="705765" y="1223714"/>
                  <a:pt x="702385" y="1207591"/>
                </a:cubicBezTo>
                <a:cubicBezTo>
                  <a:pt x="699006" y="1191468"/>
                  <a:pt x="693436" y="1177330"/>
                  <a:pt x="685677" y="1165175"/>
                </a:cubicBezTo>
                <a:cubicBezTo>
                  <a:pt x="677918" y="1153021"/>
                  <a:pt x="667406" y="1143409"/>
                  <a:pt x="654141" y="1136340"/>
                </a:cubicBezTo>
                <a:cubicBezTo>
                  <a:pt x="640877" y="1129270"/>
                  <a:pt x="624357" y="1125736"/>
                  <a:pt x="604583" y="1125736"/>
                </a:cubicBezTo>
                <a:close/>
                <a:moveTo>
                  <a:pt x="9519845" y="1122387"/>
                </a:moveTo>
                <a:cubicBezTo>
                  <a:pt x="9504621" y="1122387"/>
                  <a:pt x="9491269" y="1125240"/>
                  <a:pt x="9479789" y="1130945"/>
                </a:cubicBezTo>
                <a:cubicBezTo>
                  <a:pt x="9468309" y="1136650"/>
                  <a:pt x="9458700" y="1144215"/>
                  <a:pt x="9450962" y="1153641"/>
                </a:cubicBezTo>
                <a:cubicBezTo>
                  <a:pt x="9443224" y="1163067"/>
                  <a:pt x="9437235" y="1174043"/>
                  <a:pt x="9432992" y="1186569"/>
                </a:cubicBezTo>
                <a:cubicBezTo>
                  <a:pt x="9428751" y="1199096"/>
                  <a:pt x="9426379" y="1212180"/>
                  <a:pt x="9425879" y="1225823"/>
                </a:cubicBezTo>
                <a:lnTo>
                  <a:pt x="9608566" y="1225823"/>
                </a:lnTo>
                <a:cubicBezTo>
                  <a:pt x="9609311" y="1193576"/>
                  <a:pt x="9602134" y="1168276"/>
                  <a:pt x="9587039" y="1149920"/>
                </a:cubicBezTo>
                <a:cubicBezTo>
                  <a:pt x="9571942" y="1131565"/>
                  <a:pt x="9549545" y="1122387"/>
                  <a:pt x="9519845" y="1122387"/>
                </a:cubicBezTo>
                <a:close/>
                <a:moveTo>
                  <a:pt x="3300021" y="1122387"/>
                </a:moveTo>
                <a:cubicBezTo>
                  <a:pt x="3284797" y="1122387"/>
                  <a:pt x="3271445" y="1125240"/>
                  <a:pt x="3259965" y="1130945"/>
                </a:cubicBezTo>
                <a:cubicBezTo>
                  <a:pt x="3248485" y="1136650"/>
                  <a:pt x="3238877" y="1144215"/>
                  <a:pt x="3231139" y="1153641"/>
                </a:cubicBezTo>
                <a:cubicBezTo>
                  <a:pt x="3223401" y="1163067"/>
                  <a:pt x="3217411" y="1174043"/>
                  <a:pt x="3213169" y="1186569"/>
                </a:cubicBezTo>
                <a:cubicBezTo>
                  <a:pt x="3208927" y="1199096"/>
                  <a:pt x="3206556" y="1212180"/>
                  <a:pt x="3206056" y="1225823"/>
                </a:cubicBezTo>
                <a:lnTo>
                  <a:pt x="3388742" y="1225823"/>
                </a:lnTo>
                <a:cubicBezTo>
                  <a:pt x="3389487" y="1193576"/>
                  <a:pt x="3382311" y="1168276"/>
                  <a:pt x="3367215" y="1149920"/>
                </a:cubicBezTo>
                <a:cubicBezTo>
                  <a:pt x="3352119" y="1131565"/>
                  <a:pt x="3329721" y="1122387"/>
                  <a:pt x="3300021" y="1122387"/>
                </a:cubicBezTo>
                <a:close/>
                <a:moveTo>
                  <a:pt x="994971" y="1122387"/>
                </a:moveTo>
                <a:cubicBezTo>
                  <a:pt x="979748" y="1122387"/>
                  <a:pt x="966396" y="1125240"/>
                  <a:pt x="954915" y="1130945"/>
                </a:cubicBezTo>
                <a:cubicBezTo>
                  <a:pt x="943436" y="1136650"/>
                  <a:pt x="933826" y="1144215"/>
                  <a:pt x="926088" y="1153641"/>
                </a:cubicBezTo>
                <a:cubicBezTo>
                  <a:pt x="918350" y="1163067"/>
                  <a:pt x="912361" y="1174043"/>
                  <a:pt x="908119" y="1186569"/>
                </a:cubicBezTo>
                <a:cubicBezTo>
                  <a:pt x="903877" y="1199096"/>
                  <a:pt x="901506" y="1212180"/>
                  <a:pt x="901006" y="1225823"/>
                </a:cubicBezTo>
                <a:lnTo>
                  <a:pt x="1083692" y="1225823"/>
                </a:lnTo>
                <a:cubicBezTo>
                  <a:pt x="1084436" y="1193576"/>
                  <a:pt x="1077260" y="1168276"/>
                  <a:pt x="1062164" y="1149920"/>
                </a:cubicBezTo>
                <a:cubicBezTo>
                  <a:pt x="1047069" y="1131565"/>
                  <a:pt x="1024671" y="1122387"/>
                  <a:pt x="994971" y="1122387"/>
                </a:cubicBezTo>
                <a:close/>
                <a:moveTo>
                  <a:pt x="8189713" y="1079599"/>
                </a:moveTo>
                <a:cubicBezTo>
                  <a:pt x="8197154" y="1079599"/>
                  <a:pt x="8202984" y="1079785"/>
                  <a:pt x="8207200" y="1080157"/>
                </a:cubicBezTo>
                <a:cubicBezTo>
                  <a:pt x="8211417" y="1080529"/>
                  <a:pt x="8214766" y="1081211"/>
                  <a:pt x="8217246" y="1082203"/>
                </a:cubicBezTo>
                <a:cubicBezTo>
                  <a:pt x="8219727" y="1083196"/>
                  <a:pt x="8221525" y="1084622"/>
                  <a:pt x="8222641" y="1086482"/>
                </a:cubicBezTo>
                <a:cubicBezTo>
                  <a:pt x="8223757" y="1088343"/>
                  <a:pt x="8224936" y="1090885"/>
                  <a:pt x="8226176" y="1094110"/>
                </a:cubicBezTo>
                <a:lnTo>
                  <a:pt x="8321798" y="1362745"/>
                </a:lnTo>
                <a:lnTo>
                  <a:pt x="8322914" y="1362745"/>
                </a:lnTo>
                <a:lnTo>
                  <a:pt x="8415188" y="1092621"/>
                </a:lnTo>
                <a:cubicBezTo>
                  <a:pt x="8416676" y="1087909"/>
                  <a:pt x="8418475" y="1084870"/>
                  <a:pt x="8420583" y="1083506"/>
                </a:cubicBezTo>
                <a:cubicBezTo>
                  <a:pt x="8422691" y="1082141"/>
                  <a:pt x="8425854" y="1081149"/>
                  <a:pt x="8430070" y="1080529"/>
                </a:cubicBezTo>
                <a:cubicBezTo>
                  <a:pt x="8434288" y="1079909"/>
                  <a:pt x="8440365" y="1079599"/>
                  <a:pt x="8448302" y="1079599"/>
                </a:cubicBezTo>
                <a:cubicBezTo>
                  <a:pt x="8455247" y="1079599"/>
                  <a:pt x="8460952" y="1079909"/>
                  <a:pt x="8465417" y="1080529"/>
                </a:cubicBezTo>
                <a:cubicBezTo>
                  <a:pt x="8469882" y="1081149"/>
                  <a:pt x="8473169" y="1082327"/>
                  <a:pt x="8475277" y="1084064"/>
                </a:cubicBezTo>
                <a:cubicBezTo>
                  <a:pt x="8477386" y="1085800"/>
                  <a:pt x="8478440" y="1088157"/>
                  <a:pt x="8478440" y="1091133"/>
                </a:cubicBezTo>
                <a:cubicBezTo>
                  <a:pt x="8478440" y="1094110"/>
                  <a:pt x="8477695" y="1097830"/>
                  <a:pt x="8476207" y="1102295"/>
                </a:cubicBezTo>
                <a:lnTo>
                  <a:pt x="8356028" y="1435298"/>
                </a:lnTo>
                <a:lnTo>
                  <a:pt x="8311380" y="1558453"/>
                </a:lnTo>
                <a:cubicBezTo>
                  <a:pt x="8309892" y="1562422"/>
                  <a:pt x="8306109" y="1565461"/>
                  <a:pt x="8300032" y="1567569"/>
                </a:cubicBezTo>
                <a:cubicBezTo>
                  <a:pt x="8293955" y="1569678"/>
                  <a:pt x="8284715" y="1570732"/>
                  <a:pt x="8272313" y="1570732"/>
                </a:cubicBezTo>
                <a:cubicBezTo>
                  <a:pt x="8265864" y="1570732"/>
                  <a:pt x="8260655" y="1570422"/>
                  <a:pt x="8256686" y="1569802"/>
                </a:cubicBezTo>
                <a:cubicBezTo>
                  <a:pt x="8252717" y="1569181"/>
                  <a:pt x="8249679" y="1568127"/>
                  <a:pt x="8247570" y="1566639"/>
                </a:cubicBezTo>
                <a:cubicBezTo>
                  <a:pt x="8245462" y="1565151"/>
                  <a:pt x="8244283" y="1563166"/>
                  <a:pt x="8244035" y="1560686"/>
                </a:cubicBezTo>
                <a:cubicBezTo>
                  <a:pt x="8243788" y="1558205"/>
                  <a:pt x="8244407" y="1555229"/>
                  <a:pt x="8245896" y="1551756"/>
                </a:cubicBezTo>
                <a:lnTo>
                  <a:pt x="8292032" y="1435298"/>
                </a:lnTo>
                <a:cubicBezTo>
                  <a:pt x="8289800" y="1434306"/>
                  <a:pt x="8287692" y="1432694"/>
                  <a:pt x="8285707" y="1430461"/>
                </a:cubicBezTo>
                <a:cubicBezTo>
                  <a:pt x="8283723" y="1428229"/>
                  <a:pt x="8282358" y="1425872"/>
                  <a:pt x="8281614" y="1423392"/>
                </a:cubicBezTo>
                <a:lnTo>
                  <a:pt x="8162180" y="1103411"/>
                </a:lnTo>
                <a:cubicBezTo>
                  <a:pt x="8160196" y="1098203"/>
                  <a:pt x="8159203" y="1094110"/>
                  <a:pt x="8159203" y="1091133"/>
                </a:cubicBezTo>
                <a:cubicBezTo>
                  <a:pt x="8159203" y="1088157"/>
                  <a:pt x="8160196" y="1085800"/>
                  <a:pt x="8162180" y="1084064"/>
                </a:cubicBezTo>
                <a:cubicBezTo>
                  <a:pt x="8164165" y="1082327"/>
                  <a:pt x="8167389" y="1081149"/>
                  <a:pt x="8171854" y="1080529"/>
                </a:cubicBezTo>
                <a:cubicBezTo>
                  <a:pt x="8176318" y="1079909"/>
                  <a:pt x="8182272" y="1079599"/>
                  <a:pt x="8189713" y="1079599"/>
                </a:cubicBezTo>
                <a:close/>
                <a:moveTo>
                  <a:pt x="5251176" y="1079599"/>
                </a:moveTo>
                <a:cubicBezTo>
                  <a:pt x="5257129" y="1079599"/>
                  <a:pt x="5262091" y="1079785"/>
                  <a:pt x="5266059" y="1080157"/>
                </a:cubicBezTo>
                <a:cubicBezTo>
                  <a:pt x="5270028" y="1080529"/>
                  <a:pt x="5273191" y="1081273"/>
                  <a:pt x="5275547" y="1082390"/>
                </a:cubicBezTo>
                <a:cubicBezTo>
                  <a:pt x="5277904" y="1083506"/>
                  <a:pt x="5279578" y="1084746"/>
                  <a:pt x="5280570" y="1086110"/>
                </a:cubicBezTo>
                <a:cubicBezTo>
                  <a:pt x="5281563" y="1087475"/>
                  <a:pt x="5282058" y="1089149"/>
                  <a:pt x="5282058" y="1091133"/>
                </a:cubicBezTo>
                <a:lnTo>
                  <a:pt x="5282058" y="1286098"/>
                </a:lnTo>
                <a:cubicBezTo>
                  <a:pt x="5282058" y="1305694"/>
                  <a:pt x="5283485" y="1321383"/>
                  <a:pt x="5286337" y="1333165"/>
                </a:cubicBezTo>
                <a:cubicBezTo>
                  <a:pt x="5289190" y="1344947"/>
                  <a:pt x="5293531" y="1354993"/>
                  <a:pt x="5299359" y="1363303"/>
                </a:cubicBezTo>
                <a:cubicBezTo>
                  <a:pt x="5305189" y="1371612"/>
                  <a:pt x="5312568" y="1378061"/>
                  <a:pt x="5321498" y="1382650"/>
                </a:cubicBezTo>
                <a:cubicBezTo>
                  <a:pt x="5330427" y="1387239"/>
                  <a:pt x="5340845" y="1389534"/>
                  <a:pt x="5352752" y="1389534"/>
                </a:cubicBezTo>
                <a:cubicBezTo>
                  <a:pt x="5368131" y="1389534"/>
                  <a:pt x="5383447" y="1384076"/>
                  <a:pt x="5398703" y="1373162"/>
                </a:cubicBezTo>
                <a:cubicBezTo>
                  <a:pt x="5413957" y="1362248"/>
                  <a:pt x="5430142" y="1346249"/>
                  <a:pt x="5447257" y="1325165"/>
                </a:cubicBezTo>
                <a:lnTo>
                  <a:pt x="5447257" y="1091133"/>
                </a:lnTo>
                <a:cubicBezTo>
                  <a:pt x="5447257" y="1089149"/>
                  <a:pt x="5447692" y="1087475"/>
                  <a:pt x="5448560" y="1086110"/>
                </a:cubicBezTo>
                <a:cubicBezTo>
                  <a:pt x="5449428" y="1084746"/>
                  <a:pt x="5451102" y="1083506"/>
                  <a:pt x="5453583" y="1082390"/>
                </a:cubicBezTo>
                <a:cubicBezTo>
                  <a:pt x="5456063" y="1081273"/>
                  <a:pt x="5459226" y="1080529"/>
                  <a:pt x="5463070" y="1080157"/>
                </a:cubicBezTo>
                <a:cubicBezTo>
                  <a:pt x="5466915" y="1079785"/>
                  <a:pt x="5471938" y="1079599"/>
                  <a:pt x="5478139" y="1079599"/>
                </a:cubicBezTo>
                <a:cubicBezTo>
                  <a:pt x="5484092" y="1079599"/>
                  <a:pt x="5489054" y="1079785"/>
                  <a:pt x="5493022" y="1080157"/>
                </a:cubicBezTo>
                <a:cubicBezTo>
                  <a:pt x="5496991" y="1080529"/>
                  <a:pt x="5500091" y="1081273"/>
                  <a:pt x="5502324" y="1082390"/>
                </a:cubicBezTo>
                <a:cubicBezTo>
                  <a:pt x="5504556" y="1083506"/>
                  <a:pt x="5506231" y="1084746"/>
                  <a:pt x="5507347" y="1086110"/>
                </a:cubicBezTo>
                <a:cubicBezTo>
                  <a:pt x="5508463" y="1087475"/>
                  <a:pt x="5509021" y="1089149"/>
                  <a:pt x="5509021" y="1091133"/>
                </a:cubicBezTo>
                <a:lnTo>
                  <a:pt x="5509021" y="1425996"/>
                </a:lnTo>
                <a:cubicBezTo>
                  <a:pt x="5509021" y="1427981"/>
                  <a:pt x="5508587" y="1429655"/>
                  <a:pt x="5507719" y="1431019"/>
                </a:cubicBezTo>
                <a:cubicBezTo>
                  <a:pt x="5506851" y="1432384"/>
                  <a:pt x="5505301" y="1433562"/>
                  <a:pt x="5503068" y="1434554"/>
                </a:cubicBezTo>
                <a:cubicBezTo>
                  <a:pt x="5500835" y="1435546"/>
                  <a:pt x="5497921" y="1436290"/>
                  <a:pt x="5494324" y="1436786"/>
                </a:cubicBezTo>
                <a:cubicBezTo>
                  <a:pt x="5490728" y="1437283"/>
                  <a:pt x="5486325" y="1437531"/>
                  <a:pt x="5481116" y="1437531"/>
                </a:cubicBezTo>
                <a:cubicBezTo>
                  <a:pt x="5475411" y="1437531"/>
                  <a:pt x="5470760" y="1437283"/>
                  <a:pt x="5467163" y="1436786"/>
                </a:cubicBezTo>
                <a:cubicBezTo>
                  <a:pt x="5463567" y="1436290"/>
                  <a:pt x="5460714" y="1435546"/>
                  <a:pt x="5458606" y="1434554"/>
                </a:cubicBezTo>
                <a:cubicBezTo>
                  <a:pt x="5456498" y="1433562"/>
                  <a:pt x="5455071" y="1432384"/>
                  <a:pt x="5454327" y="1431019"/>
                </a:cubicBezTo>
                <a:cubicBezTo>
                  <a:pt x="5453583" y="1429655"/>
                  <a:pt x="5453210" y="1427981"/>
                  <a:pt x="5453210" y="1425996"/>
                </a:cubicBezTo>
                <a:lnTo>
                  <a:pt x="5453210" y="1381720"/>
                </a:lnTo>
                <a:cubicBezTo>
                  <a:pt x="5434111" y="1402804"/>
                  <a:pt x="5415259" y="1418183"/>
                  <a:pt x="5396656" y="1427857"/>
                </a:cubicBezTo>
                <a:cubicBezTo>
                  <a:pt x="5378053" y="1437531"/>
                  <a:pt x="5359201" y="1442368"/>
                  <a:pt x="5340101" y="1442368"/>
                </a:cubicBezTo>
                <a:cubicBezTo>
                  <a:pt x="5317777" y="1442368"/>
                  <a:pt x="5298987" y="1438647"/>
                  <a:pt x="5283732" y="1431205"/>
                </a:cubicBezTo>
                <a:cubicBezTo>
                  <a:pt x="5268478" y="1423764"/>
                  <a:pt x="5256138" y="1413656"/>
                  <a:pt x="5246711" y="1400882"/>
                </a:cubicBezTo>
                <a:cubicBezTo>
                  <a:pt x="5237286" y="1388107"/>
                  <a:pt x="5230526" y="1373224"/>
                  <a:pt x="5226434" y="1356233"/>
                </a:cubicBezTo>
                <a:cubicBezTo>
                  <a:pt x="5222341" y="1339242"/>
                  <a:pt x="5220295" y="1318592"/>
                  <a:pt x="5220295" y="1294284"/>
                </a:cubicBezTo>
                <a:lnTo>
                  <a:pt x="5220295" y="1091133"/>
                </a:lnTo>
                <a:cubicBezTo>
                  <a:pt x="5220295" y="1089149"/>
                  <a:pt x="5220729" y="1087475"/>
                  <a:pt x="5221597" y="1086110"/>
                </a:cubicBezTo>
                <a:cubicBezTo>
                  <a:pt x="5222465" y="1084746"/>
                  <a:pt x="5224140" y="1083506"/>
                  <a:pt x="5226620" y="1082390"/>
                </a:cubicBezTo>
                <a:cubicBezTo>
                  <a:pt x="5229100" y="1081273"/>
                  <a:pt x="5232325" y="1080529"/>
                  <a:pt x="5236294" y="1080157"/>
                </a:cubicBezTo>
                <a:cubicBezTo>
                  <a:pt x="5240263" y="1079785"/>
                  <a:pt x="5245223" y="1079599"/>
                  <a:pt x="5251176" y="1079599"/>
                </a:cubicBezTo>
                <a:close/>
                <a:moveTo>
                  <a:pt x="4474964" y="1079599"/>
                </a:moveTo>
                <a:cubicBezTo>
                  <a:pt x="4482405" y="1079599"/>
                  <a:pt x="4488234" y="1079785"/>
                  <a:pt x="4492451" y="1080157"/>
                </a:cubicBezTo>
                <a:cubicBezTo>
                  <a:pt x="4496668" y="1080529"/>
                  <a:pt x="4500016" y="1081211"/>
                  <a:pt x="4502497" y="1082203"/>
                </a:cubicBezTo>
                <a:cubicBezTo>
                  <a:pt x="4504978" y="1083196"/>
                  <a:pt x="4506776" y="1084622"/>
                  <a:pt x="4507892" y="1086482"/>
                </a:cubicBezTo>
                <a:cubicBezTo>
                  <a:pt x="4509008" y="1088343"/>
                  <a:pt x="4510186" y="1090885"/>
                  <a:pt x="4511426" y="1094110"/>
                </a:cubicBezTo>
                <a:lnTo>
                  <a:pt x="4607048" y="1362745"/>
                </a:lnTo>
                <a:lnTo>
                  <a:pt x="4608165" y="1362745"/>
                </a:lnTo>
                <a:lnTo>
                  <a:pt x="4700438" y="1092621"/>
                </a:lnTo>
                <a:cubicBezTo>
                  <a:pt x="4701926" y="1087909"/>
                  <a:pt x="4703725" y="1084870"/>
                  <a:pt x="4705833" y="1083506"/>
                </a:cubicBezTo>
                <a:cubicBezTo>
                  <a:pt x="4707941" y="1082141"/>
                  <a:pt x="4711104" y="1081149"/>
                  <a:pt x="4715321" y="1080529"/>
                </a:cubicBezTo>
                <a:cubicBezTo>
                  <a:pt x="4719538" y="1079909"/>
                  <a:pt x="4725615" y="1079599"/>
                  <a:pt x="4733552" y="1079599"/>
                </a:cubicBezTo>
                <a:cubicBezTo>
                  <a:pt x="4740498" y="1079599"/>
                  <a:pt x="4746202" y="1079909"/>
                  <a:pt x="4750667" y="1080529"/>
                </a:cubicBezTo>
                <a:cubicBezTo>
                  <a:pt x="4755132" y="1081149"/>
                  <a:pt x="4758419" y="1082327"/>
                  <a:pt x="4760527" y="1084064"/>
                </a:cubicBezTo>
                <a:cubicBezTo>
                  <a:pt x="4762636" y="1085800"/>
                  <a:pt x="4763690" y="1088157"/>
                  <a:pt x="4763690" y="1091133"/>
                </a:cubicBezTo>
                <a:cubicBezTo>
                  <a:pt x="4763690" y="1094110"/>
                  <a:pt x="4762946" y="1097830"/>
                  <a:pt x="4761458" y="1102295"/>
                </a:cubicBezTo>
                <a:lnTo>
                  <a:pt x="4641279" y="1435298"/>
                </a:lnTo>
                <a:lnTo>
                  <a:pt x="4596631" y="1558453"/>
                </a:lnTo>
                <a:cubicBezTo>
                  <a:pt x="4595142" y="1562422"/>
                  <a:pt x="4591360" y="1565461"/>
                  <a:pt x="4585282" y="1567569"/>
                </a:cubicBezTo>
                <a:cubicBezTo>
                  <a:pt x="4579205" y="1569678"/>
                  <a:pt x="4569965" y="1570732"/>
                  <a:pt x="4557563" y="1570732"/>
                </a:cubicBezTo>
                <a:cubicBezTo>
                  <a:pt x="4551114" y="1570732"/>
                  <a:pt x="4545905" y="1570422"/>
                  <a:pt x="4541936" y="1569802"/>
                </a:cubicBezTo>
                <a:cubicBezTo>
                  <a:pt x="4537968" y="1569181"/>
                  <a:pt x="4534929" y="1568127"/>
                  <a:pt x="4532820" y="1566639"/>
                </a:cubicBezTo>
                <a:cubicBezTo>
                  <a:pt x="4530712" y="1565151"/>
                  <a:pt x="4529534" y="1563166"/>
                  <a:pt x="4529286" y="1560686"/>
                </a:cubicBezTo>
                <a:cubicBezTo>
                  <a:pt x="4529038" y="1558205"/>
                  <a:pt x="4529658" y="1555229"/>
                  <a:pt x="4531146" y="1551756"/>
                </a:cubicBezTo>
                <a:lnTo>
                  <a:pt x="4577283" y="1435298"/>
                </a:lnTo>
                <a:cubicBezTo>
                  <a:pt x="4575050" y="1434306"/>
                  <a:pt x="4572942" y="1432694"/>
                  <a:pt x="4570958" y="1430461"/>
                </a:cubicBezTo>
                <a:cubicBezTo>
                  <a:pt x="4568973" y="1428229"/>
                  <a:pt x="4567609" y="1425872"/>
                  <a:pt x="4566865" y="1423392"/>
                </a:cubicBezTo>
                <a:lnTo>
                  <a:pt x="4447430" y="1103411"/>
                </a:lnTo>
                <a:cubicBezTo>
                  <a:pt x="4445446" y="1098203"/>
                  <a:pt x="4444454" y="1094110"/>
                  <a:pt x="4444454" y="1091133"/>
                </a:cubicBezTo>
                <a:cubicBezTo>
                  <a:pt x="4444454" y="1088157"/>
                  <a:pt x="4445446" y="1085800"/>
                  <a:pt x="4447430" y="1084064"/>
                </a:cubicBezTo>
                <a:cubicBezTo>
                  <a:pt x="4449415" y="1082327"/>
                  <a:pt x="4452639" y="1081149"/>
                  <a:pt x="4457104" y="1080529"/>
                </a:cubicBezTo>
                <a:cubicBezTo>
                  <a:pt x="4461569" y="1079909"/>
                  <a:pt x="4467522" y="1079599"/>
                  <a:pt x="4474964" y="1079599"/>
                </a:cubicBezTo>
                <a:close/>
                <a:moveTo>
                  <a:pt x="5926484" y="1074762"/>
                </a:moveTo>
                <a:cubicBezTo>
                  <a:pt x="5937150" y="1074762"/>
                  <a:pt x="5947506" y="1075754"/>
                  <a:pt x="5957552" y="1077739"/>
                </a:cubicBezTo>
                <a:cubicBezTo>
                  <a:pt x="5967598" y="1079723"/>
                  <a:pt x="5976838" y="1082327"/>
                  <a:pt x="5985271" y="1085552"/>
                </a:cubicBezTo>
                <a:cubicBezTo>
                  <a:pt x="5993705" y="1088777"/>
                  <a:pt x="6001208" y="1092497"/>
                  <a:pt x="6007781" y="1096714"/>
                </a:cubicBezTo>
                <a:cubicBezTo>
                  <a:pt x="6014355" y="1100931"/>
                  <a:pt x="6019129" y="1104528"/>
                  <a:pt x="6022106" y="1107504"/>
                </a:cubicBezTo>
                <a:cubicBezTo>
                  <a:pt x="6025083" y="1110481"/>
                  <a:pt x="6027129" y="1112837"/>
                  <a:pt x="6028245" y="1114574"/>
                </a:cubicBezTo>
                <a:cubicBezTo>
                  <a:pt x="6029361" y="1116310"/>
                  <a:pt x="6030292" y="1118356"/>
                  <a:pt x="6031036" y="1120713"/>
                </a:cubicBezTo>
                <a:cubicBezTo>
                  <a:pt x="6031780" y="1123069"/>
                  <a:pt x="6032276" y="1125736"/>
                  <a:pt x="6032524" y="1128712"/>
                </a:cubicBezTo>
                <a:cubicBezTo>
                  <a:pt x="6032772" y="1131689"/>
                  <a:pt x="6032896" y="1135410"/>
                  <a:pt x="6032896" y="1139874"/>
                </a:cubicBezTo>
                <a:cubicBezTo>
                  <a:pt x="6032896" y="1149548"/>
                  <a:pt x="6031780" y="1156308"/>
                  <a:pt x="6029547" y="1160152"/>
                </a:cubicBezTo>
                <a:cubicBezTo>
                  <a:pt x="6027315" y="1163997"/>
                  <a:pt x="6024587" y="1165919"/>
                  <a:pt x="6021362" y="1165919"/>
                </a:cubicBezTo>
                <a:cubicBezTo>
                  <a:pt x="6017641" y="1165919"/>
                  <a:pt x="6013362" y="1163873"/>
                  <a:pt x="6008525" y="1159780"/>
                </a:cubicBezTo>
                <a:cubicBezTo>
                  <a:pt x="6003689" y="1155687"/>
                  <a:pt x="5997549" y="1151160"/>
                  <a:pt x="5990108" y="1146200"/>
                </a:cubicBezTo>
                <a:cubicBezTo>
                  <a:pt x="5982667" y="1141239"/>
                  <a:pt x="5973675" y="1136712"/>
                  <a:pt x="5963133" y="1132619"/>
                </a:cubicBezTo>
                <a:cubicBezTo>
                  <a:pt x="5952591" y="1128526"/>
                  <a:pt x="5940127" y="1126480"/>
                  <a:pt x="5925740" y="1126480"/>
                </a:cubicBezTo>
                <a:cubicBezTo>
                  <a:pt x="5896222" y="1126480"/>
                  <a:pt x="5873588" y="1137828"/>
                  <a:pt x="5857837" y="1160524"/>
                </a:cubicBezTo>
                <a:cubicBezTo>
                  <a:pt x="5842086" y="1183221"/>
                  <a:pt x="5834210" y="1216149"/>
                  <a:pt x="5834210" y="1259309"/>
                </a:cubicBezTo>
                <a:cubicBezTo>
                  <a:pt x="5834210" y="1280889"/>
                  <a:pt x="5836257" y="1299803"/>
                  <a:pt x="5840350" y="1316050"/>
                </a:cubicBezTo>
                <a:cubicBezTo>
                  <a:pt x="5844442" y="1332297"/>
                  <a:pt x="5850458" y="1345877"/>
                  <a:pt x="5858395" y="1356791"/>
                </a:cubicBezTo>
                <a:cubicBezTo>
                  <a:pt x="5866333" y="1367705"/>
                  <a:pt x="5876068" y="1375829"/>
                  <a:pt x="5887603" y="1381162"/>
                </a:cubicBezTo>
                <a:cubicBezTo>
                  <a:pt x="5899137" y="1386495"/>
                  <a:pt x="5912345" y="1389161"/>
                  <a:pt x="5927228" y="1389161"/>
                </a:cubicBezTo>
                <a:cubicBezTo>
                  <a:pt x="5941367" y="1389161"/>
                  <a:pt x="5953769" y="1386929"/>
                  <a:pt x="5964435" y="1382464"/>
                </a:cubicBezTo>
                <a:cubicBezTo>
                  <a:pt x="5975101" y="1377999"/>
                  <a:pt x="5984341" y="1373100"/>
                  <a:pt x="5992154" y="1367767"/>
                </a:cubicBezTo>
                <a:cubicBezTo>
                  <a:pt x="5999968" y="1362434"/>
                  <a:pt x="6006541" y="1357597"/>
                  <a:pt x="6011874" y="1353257"/>
                </a:cubicBezTo>
                <a:cubicBezTo>
                  <a:pt x="6017207" y="1348916"/>
                  <a:pt x="6021362" y="1346745"/>
                  <a:pt x="6024338" y="1346745"/>
                </a:cubicBezTo>
                <a:cubicBezTo>
                  <a:pt x="6026075" y="1346745"/>
                  <a:pt x="6027563" y="1347242"/>
                  <a:pt x="6028803" y="1348234"/>
                </a:cubicBezTo>
                <a:cubicBezTo>
                  <a:pt x="6030044" y="1349226"/>
                  <a:pt x="6031098" y="1350900"/>
                  <a:pt x="6031966" y="1353257"/>
                </a:cubicBezTo>
                <a:cubicBezTo>
                  <a:pt x="6032834" y="1355613"/>
                  <a:pt x="6033454" y="1358590"/>
                  <a:pt x="6033826" y="1362186"/>
                </a:cubicBezTo>
                <a:cubicBezTo>
                  <a:pt x="6034198" y="1365783"/>
                  <a:pt x="6034384" y="1370062"/>
                  <a:pt x="6034384" y="1375023"/>
                </a:cubicBezTo>
                <a:cubicBezTo>
                  <a:pt x="6034384" y="1379240"/>
                  <a:pt x="6034260" y="1382898"/>
                  <a:pt x="6034012" y="1385999"/>
                </a:cubicBezTo>
                <a:cubicBezTo>
                  <a:pt x="6033765" y="1389099"/>
                  <a:pt x="6033330" y="1391704"/>
                  <a:pt x="6032710" y="1393812"/>
                </a:cubicBezTo>
                <a:cubicBezTo>
                  <a:pt x="6032090" y="1395921"/>
                  <a:pt x="6031346" y="1397781"/>
                  <a:pt x="6030478" y="1399393"/>
                </a:cubicBezTo>
                <a:cubicBezTo>
                  <a:pt x="6029610" y="1401006"/>
                  <a:pt x="6027625" y="1403362"/>
                  <a:pt x="6024524" y="1406463"/>
                </a:cubicBezTo>
                <a:cubicBezTo>
                  <a:pt x="6021424" y="1409563"/>
                  <a:pt x="6016153" y="1413408"/>
                  <a:pt x="6008711" y="1417997"/>
                </a:cubicBezTo>
                <a:cubicBezTo>
                  <a:pt x="6001270" y="1422586"/>
                  <a:pt x="5992898" y="1426679"/>
                  <a:pt x="5983597" y="1430275"/>
                </a:cubicBezTo>
                <a:cubicBezTo>
                  <a:pt x="5974295" y="1433872"/>
                  <a:pt x="5964187" y="1436786"/>
                  <a:pt x="5953273" y="1439019"/>
                </a:cubicBezTo>
                <a:cubicBezTo>
                  <a:pt x="5942359" y="1441251"/>
                  <a:pt x="5931073" y="1442368"/>
                  <a:pt x="5919415" y="1442368"/>
                </a:cubicBezTo>
                <a:cubicBezTo>
                  <a:pt x="5895354" y="1442368"/>
                  <a:pt x="5874022" y="1438399"/>
                  <a:pt x="5855419" y="1430461"/>
                </a:cubicBezTo>
                <a:cubicBezTo>
                  <a:pt x="5836815" y="1422524"/>
                  <a:pt x="5821250" y="1410928"/>
                  <a:pt x="5808724" y="1395673"/>
                </a:cubicBezTo>
                <a:cubicBezTo>
                  <a:pt x="5796198" y="1380418"/>
                  <a:pt x="5786648" y="1361690"/>
                  <a:pt x="5780074" y="1339490"/>
                </a:cubicBezTo>
                <a:cubicBezTo>
                  <a:pt x="5773501" y="1317290"/>
                  <a:pt x="5770214" y="1291679"/>
                  <a:pt x="5770214" y="1262658"/>
                </a:cubicBezTo>
                <a:cubicBezTo>
                  <a:pt x="5770214" y="1229667"/>
                  <a:pt x="5774246" y="1201328"/>
                  <a:pt x="5782307" y="1177640"/>
                </a:cubicBezTo>
                <a:cubicBezTo>
                  <a:pt x="5790368" y="1153951"/>
                  <a:pt x="5801407" y="1134541"/>
                  <a:pt x="5815421" y="1119411"/>
                </a:cubicBezTo>
                <a:cubicBezTo>
                  <a:pt x="5829436" y="1104280"/>
                  <a:pt x="5845931" y="1093056"/>
                  <a:pt x="5864906" y="1085738"/>
                </a:cubicBezTo>
                <a:cubicBezTo>
                  <a:pt x="5883882" y="1078421"/>
                  <a:pt x="5904408" y="1074762"/>
                  <a:pt x="5926484" y="1074762"/>
                </a:cubicBezTo>
                <a:close/>
                <a:moveTo>
                  <a:pt x="9929663" y="1074390"/>
                </a:moveTo>
                <a:cubicBezTo>
                  <a:pt x="9943553" y="1074390"/>
                  <a:pt x="9956017" y="1076002"/>
                  <a:pt x="9967056" y="1079227"/>
                </a:cubicBezTo>
                <a:cubicBezTo>
                  <a:pt x="9978094" y="1082452"/>
                  <a:pt x="9987829" y="1086978"/>
                  <a:pt x="9996264" y="1092807"/>
                </a:cubicBezTo>
                <a:cubicBezTo>
                  <a:pt x="10004697" y="1098637"/>
                  <a:pt x="10011891" y="1105582"/>
                  <a:pt x="10017844" y="1113643"/>
                </a:cubicBezTo>
                <a:cubicBezTo>
                  <a:pt x="10023797" y="1121705"/>
                  <a:pt x="10028757" y="1130697"/>
                  <a:pt x="10032727" y="1140619"/>
                </a:cubicBezTo>
                <a:cubicBezTo>
                  <a:pt x="10043889" y="1128464"/>
                  <a:pt x="10054493" y="1118170"/>
                  <a:pt x="10064539" y="1109737"/>
                </a:cubicBezTo>
                <a:cubicBezTo>
                  <a:pt x="10074585" y="1101303"/>
                  <a:pt x="10084258" y="1094482"/>
                  <a:pt x="10093560" y="1089273"/>
                </a:cubicBezTo>
                <a:cubicBezTo>
                  <a:pt x="10102862" y="1084064"/>
                  <a:pt x="10111915" y="1080281"/>
                  <a:pt x="10120721" y="1077925"/>
                </a:cubicBezTo>
                <a:cubicBezTo>
                  <a:pt x="10129527" y="1075568"/>
                  <a:pt x="10138395" y="1074390"/>
                  <a:pt x="10147324" y="1074390"/>
                </a:cubicBezTo>
                <a:cubicBezTo>
                  <a:pt x="10168904" y="1074390"/>
                  <a:pt x="10187011" y="1078173"/>
                  <a:pt x="10201647" y="1085738"/>
                </a:cubicBezTo>
                <a:cubicBezTo>
                  <a:pt x="10216281" y="1093304"/>
                  <a:pt x="10228125" y="1103411"/>
                  <a:pt x="10237179" y="1116062"/>
                </a:cubicBezTo>
                <a:cubicBezTo>
                  <a:pt x="10246232" y="1128712"/>
                  <a:pt x="10252682" y="1143533"/>
                  <a:pt x="10256527" y="1160524"/>
                </a:cubicBezTo>
                <a:cubicBezTo>
                  <a:pt x="10260371" y="1177516"/>
                  <a:pt x="10262294" y="1195437"/>
                  <a:pt x="10262294" y="1214288"/>
                </a:cubicBezTo>
                <a:lnTo>
                  <a:pt x="10262294" y="1425996"/>
                </a:lnTo>
                <a:cubicBezTo>
                  <a:pt x="10262294" y="1427981"/>
                  <a:pt x="10261798" y="1429655"/>
                  <a:pt x="10260806" y="1431019"/>
                </a:cubicBezTo>
                <a:cubicBezTo>
                  <a:pt x="10259813" y="1432384"/>
                  <a:pt x="10258201" y="1433562"/>
                  <a:pt x="10255969" y="1434554"/>
                </a:cubicBezTo>
                <a:cubicBezTo>
                  <a:pt x="10253736" y="1435546"/>
                  <a:pt x="10250635" y="1436290"/>
                  <a:pt x="10246667" y="1436786"/>
                </a:cubicBezTo>
                <a:cubicBezTo>
                  <a:pt x="10242698" y="1437283"/>
                  <a:pt x="10237737" y="1437531"/>
                  <a:pt x="10231784" y="1437531"/>
                </a:cubicBezTo>
                <a:cubicBezTo>
                  <a:pt x="10225582" y="1437531"/>
                  <a:pt x="10220498" y="1437283"/>
                  <a:pt x="10216529" y="1436786"/>
                </a:cubicBezTo>
                <a:cubicBezTo>
                  <a:pt x="10212560" y="1436290"/>
                  <a:pt x="10209397" y="1435546"/>
                  <a:pt x="10207042" y="1434554"/>
                </a:cubicBezTo>
                <a:cubicBezTo>
                  <a:pt x="10204685" y="1433562"/>
                  <a:pt x="10203010" y="1432384"/>
                  <a:pt x="10202019" y="1431019"/>
                </a:cubicBezTo>
                <a:cubicBezTo>
                  <a:pt x="10201026" y="1429655"/>
                  <a:pt x="10200530" y="1427981"/>
                  <a:pt x="10200530" y="1425996"/>
                </a:cubicBezTo>
                <a:lnTo>
                  <a:pt x="10200530" y="1222474"/>
                </a:lnTo>
                <a:cubicBezTo>
                  <a:pt x="10200530" y="1208335"/>
                  <a:pt x="10199290" y="1195437"/>
                  <a:pt x="10196810" y="1183779"/>
                </a:cubicBezTo>
                <a:cubicBezTo>
                  <a:pt x="10194328" y="1172121"/>
                  <a:pt x="10190360" y="1162075"/>
                  <a:pt x="10184903" y="1153641"/>
                </a:cubicBezTo>
                <a:cubicBezTo>
                  <a:pt x="10179446" y="1145207"/>
                  <a:pt x="10172501" y="1138758"/>
                  <a:pt x="10164067" y="1134293"/>
                </a:cubicBezTo>
                <a:cubicBezTo>
                  <a:pt x="10155633" y="1129828"/>
                  <a:pt x="10145712" y="1127596"/>
                  <a:pt x="10134302" y="1127596"/>
                </a:cubicBezTo>
                <a:cubicBezTo>
                  <a:pt x="10120163" y="1127596"/>
                  <a:pt x="10105962" y="1133053"/>
                  <a:pt x="10091700" y="1143967"/>
                </a:cubicBezTo>
                <a:cubicBezTo>
                  <a:pt x="10077437" y="1154881"/>
                  <a:pt x="10061748" y="1170880"/>
                  <a:pt x="10044633" y="1191964"/>
                </a:cubicBezTo>
                <a:lnTo>
                  <a:pt x="10044633" y="1425996"/>
                </a:lnTo>
                <a:cubicBezTo>
                  <a:pt x="10044633" y="1427981"/>
                  <a:pt x="10044136" y="1429655"/>
                  <a:pt x="10043145" y="1431019"/>
                </a:cubicBezTo>
                <a:cubicBezTo>
                  <a:pt x="10042152" y="1432384"/>
                  <a:pt x="10040477" y="1433562"/>
                  <a:pt x="10038122" y="1434554"/>
                </a:cubicBezTo>
                <a:cubicBezTo>
                  <a:pt x="10035765" y="1435546"/>
                  <a:pt x="10032602" y="1436290"/>
                  <a:pt x="10028634" y="1436786"/>
                </a:cubicBezTo>
                <a:cubicBezTo>
                  <a:pt x="10024664" y="1437283"/>
                  <a:pt x="10019704" y="1437531"/>
                  <a:pt x="10013751" y="1437531"/>
                </a:cubicBezTo>
                <a:cubicBezTo>
                  <a:pt x="10008046" y="1437531"/>
                  <a:pt x="10003147" y="1437283"/>
                  <a:pt x="9999054" y="1436786"/>
                </a:cubicBezTo>
                <a:cubicBezTo>
                  <a:pt x="9994962" y="1436290"/>
                  <a:pt x="9991736" y="1435546"/>
                  <a:pt x="9989380" y="1434554"/>
                </a:cubicBezTo>
                <a:cubicBezTo>
                  <a:pt x="9987024" y="1433562"/>
                  <a:pt x="9985411" y="1432384"/>
                  <a:pt x="9984544" y="1431019"/>
                </a:cubicBezTo>
                <a:cubicBezTo>
                  <a:pt x="9983675" y="1429655"/>
                  <a:pt x="9983241" y="1427981"/>
                  <a:pt x="9983241" y="1425996"/>
                </a:cubicBezTo>
                <a:lnTo>
                  <a:pt x="9983241" y="1222474"/>
                </a:lnTo>
                <a:cubicBezTo>
                  <a:pt x="9983241" y="1208335"/>
                  <a:pt x="9981876" y="1195437"/>
                  <a:pt x="9979149" y="1183779"/>
                </a:cubicBezTo>
                <a:cubicBezTo>
                  <a:pt x="9976420" y="1172121"/>
                  <a:pt x="9972327" y="1162075"/>
                  <a:pt x="9966870" y="1153641"/>
                </a:cubicBezTo>
                <a:cubicBezTo>
                  <a:pt x="9961412" y="1145207"/>
                  <a:pt x="9954529" y="1138758"/>
                  <a:pt x="9946220" y="1134293"/>
                </a:cubicBezTo>
                <a:cubicBezTo>
                  <a:pt x="9937910" y="1129828"/>
                  <a:pt x="9928050" y="1127596"/>
                  <a:pt x="9916641" y="1127596"/>
                </a:cubicBezTo>
                <a:cubicBezTo>
                  <a:pt x="9902502" y="1127596"/>
                  <a:pt x="9888239" y="1133053"/>
                  <a:pt x="9873853" y="1143967"/>
                </a:cubicBezTo>
                <a:cubicBezTo>
                  <a:pt x="9859465" y="1154881"/>
                  <a:pt x="9843838" y="1170880"/>
                  <a:pt x="9826972" y="1191964"/>
                </a:cubicBezTo>
                <a:lnTo>
                  <a:pt x="9826972" y="1425996"/>
                </a:lnTo>
                <a:cubicBezTo>
                  <a:pt x="9826972" y="1427981"/>
                  <a:pt x="9826475" y="1429655"/>
                  <a:pt x="9825483" y="1431019"/>
                </a:cubicBezTo>
                <a:cubicBezTo>
                  <a:pt x="9824491" y="1432384"/>
                  <a:pt x="9822879" y="1433562"/>
                  <a:pt x="9820647" y="1434554"/>
                </a:cubicBezTo>
                <a:cubicBezTo>
                  <a:pt x="9818414" y="1435546"/>
                  <a:pt x="9815313" y="1436290"/>
                  <a:pt x="9811345" y="1436786"/>
                </a:cubicBezTo>
                <a:cubicBezTo>
                  <a:pt x="9807375" y="1437283"/>
                  <a:pt x="9802291" y="1437531"/>
                  <a:pt x="9796090" y="1437531"/>
                </a:cubicBezTo>
                <a:cubicBezTo>
                  <a:pt x="9790137" y="1437531"/>
                  <a:pt x="9785175" y="1437283"/>
                  <a:pt x="9781207" y="1436786"/>
                </a:cubicBezTo>
                <a:cubicBezTo>
                  <a:pt x="9777238" y="1436290"/>
                  <a:pt x="9774075" y="1435546"/>
                  <a:pt x="9771719" y="1434554"/>
                </a:cubicBezTo>
                <a:cubicBezTo>
                  <a:pt x="9769362" y="1433562"/>
                  <a:pt x="9767750" y="1432384"/>
                  <a:pt x="9766882" y="1431019"/>
                </a:cubicBezTo>
                <a:cubicBezTo>
                  <a:pt x="9766014" y="1429655"/>
                  <a:pt x="9765580" y="1427981"/>
                  <a:pt x="9765580" y="1425996"/>
                </a:cubicBezTo>
                <a:lnTo>
                  <a:pt x="9765580" y="1091133"/>
                </a:lnTo>
                <a:cubicBezTo>
                  <a:pt x="9765580" y="1089149"/>
                  <a:pt x="9765952" y="1087475"/>
                  <a:pt x="9766696" y="1086110"/>
                </a:cubicBezTo>
                <a:cubicBezTo>
                  <a:pt x="9767441" y="1084746"/>
                  <a:pt x="9768929" y="1083506"/>
                  <a:pt x="9771161" y="1082390"/>
                </a:cubicBezTo>
                <a:cubicBezTo>
                  <a:pt x="9773394" y="1081273"/>
                  <a:pt x="9776246" y="1080529"/>
                  <a:pt x="9779719" y="1080157"/>
                </a:cubicBezTo>
                <a:cubicBezTo>
                  <a:pt x="9783191" y="1079785"/>
                  <a:pt x="9787780" y="1079599"/>
                  <a:pt x="9793485" y="1079599"/>
                </a:cubicBezTo>
                <a:cubicBezTo>
                  <a:pt x="9798942" y="1079599"/>
                  <a:pt x="9803469" y="1079785"/>
                  <a:pt x="9807066" y="1080157"/>
                </a:cubicBezTo>
                <a:cubicBezTo>
                  <a:pt x="9810662" y="1080529"/>
                  <a:pt x="9813453" y="1081273"/>
                  <a:pt x="9815438" y="1082390"/>
                </a:cubicBezTo>
                <a:cubicBezTo>
                  <a:pt x="9817421" y="1083506"/>
                  <a:pt x="9818848" y="1084746"/>
                  <a:pt x="9819716" y="1086110"/>
                </a:cubicBezTo>
                <a:cubicBezTo>
                  <a:pt x="9820584" y="1087475"/>
                  <a:pt x="9821019" y="1089149"/>
                  <a:pt x="9821019" y="1091133"/>
                </a:cubicBezTo>
                <a:lnTo>
                  <a:pt x="9821019" y="1135410"/>
                </a:lnTo>
                <a:cubicBezTo>
                  <a:pt x="9839870" y="1114326"/>
                  <a:pt x="9858163" y="1098885"/>
                  <a:pt x="9875899" y="1089087"/>
                </a:cubicBezTo>
                <a:cubicBezTo>
                  <a:pt x="9893634" y="1079289"/>
                  <a:pt x="9911555" y="1074390"/>
                  <a:pt x="9929663" y="1074390"/>
                </a:cubicBezTo>
                <a:close/>
                <a:moveTo>
                  <a:pt x="9522990" y="1074390"/>
                </a:moveTo>
                <a:cubicBezTo>
                  <a:pt x="9549283" y="1074390"/>
                  <a:pt x="9571669" y="1078607"/>
                  <a:pt x="9590149" y="1087040"/>
                </a:cubicBezTo>
                <a:cubicBezTo>
                  <a:pt x="9608628" y="1095474"/>
                  <a:pt x="9623821" y="1106822"/>
                  <a:pt x="9635728" y="1121085"/>
                </a:cubicBezTo>
                <a:cubicBezTo>
                  <a:pt x="9647634" y="1135347"/>
                  <a:pt x="9656378" y="1152091"/>
                  <a:pt x="9661959" y="1171314"/>
                </a:cubicBezTo>
                <a:cubicBezTo>
                  <a:pt x="9667540" y="1190538"/>
                  <a:pt x="9670330" y="1211064"/>
                  <a:pt x="9670330" y="1232892"/>
                </a:cubicBezTo>
                <a:lnTo>
                  <a:pt x="9670330" y="1244054"/>
                </a:lnTo>
                <a:cubicBezTo>
                  <a:pt x="9670330" y="1253728"/>
                  <a:pt x="9667900" y="1260611"/>
                  <a:pt x="9663042" y="1264704"/>
                </a:cubicBezTo>
                <a:cubicBezTo>
                  <a:pt x="9658184" y="1268797"/>
                  <a:pt x="9652639" y="1270843"/>
                  <a:pt x="9646407" y="1270843"/>
                </a:cubicBezTo>
                <a:lnTo>
                  <a:pt x="9425879" y="1270843"/>
                </a:lnTo>
                <a:cubicBezTo>
                  <a:pt x="9425879" y="1289447"/>
                  <a:pt x="9427748" y="1306190"/>
                  <a:pt x="9431487" y="1321073"/>
                </a:cubicBezTo>
                <a:cubicBezTo>
                  <a:pt x="9435225" y="1335955"/>
                  <a:pt x="9441456" y="1348730"/>
                  <a:pt x="9450180" y="1359396"/>
                </a:cubicBezTo>
                <a:cubicBezTo>
                  <a:pt x="9458905" y="1370062"/>
                  <a:pt x="9470246" y="1378247"/>
                  <a:pt x="9484204" y="1383953"/>
                </a:cubicBezTo>
                <a:cubicBezTo>
                  <a:pt x="9498163" y="1389658"/>
                  <a:pt x="9515236" y="1392510"/>
                  <a:pt x="9535426" y="1392510"/>
                </a:cubicBezTo>
                <a:cubicBezTo>
                  <a:pt x="9551378" y="1392510"/>
                  <a:pt x="9565585" y="1391208"/>
                  <a:pt x="9578047" y="1388603"/>
                </a:cubicBezTo>
                <a:cubicBezTo>
                  <a:pt x="9590509" y="1385999"/>
                  <a:pt x="9601290" y="1383084"/>
                  <a:pt x="9610388" y="1379860"/>
                </a:cubicBezTo>
                <a:cubicBezTo>
                  <a:pt x="9619487" y="1376635"/>
                  <a:pt x="9626965" y="1373721"/>
                  <a:pt x="9632823" y="1371116"/>
                </a:cubicBezTo>
                <a:cubicBezTo>
                  <a:pt x="9638681" y="1368512"/>
                  <a:pt x="9643106" y="1367209"/>
                  <a:pt x="9646099" y="1367209"/>
                </a:cubicBezTo>
                <a:cubicBezTo>
                  <a:pt x="9647843" y="1367209"/>
                  <a:pt x="9649400" y="1367643"/>
                  <a:pt x="9650770" y="1368512"/>
                </a:cubicBezTo>
                <a:cubicBezTo>
                  <a:pt x="9652139" y="1369380"/>
                  <a:pt x="9653199" y="1370682"/>
                  <a:pt x="9653947" y="1372418"/>
                </a:cubicBezTo>
                <a:cubicBezTo>
                  <a:pt x="9654695" y="1374155"/>
                  <a:pt x="9655256" y="1376573"/>
                  <a:pt x="9655630" y="1379674"/>
                </a:cubicBezTo>
                <a:cubicBezTo>
                  <a:pt x="9656004" y="1382774"/>
                  <a:pt x="9656191" y="1386557"/>
                  <a:pt x="9656191" y="1391022"/>
                </a:cubicBezTo>
                <a:cubicBezTo>
                  <a:pt x="9656191" y="1394246"/>
                  <a:pt x="9656067" y="1397037"/>
                  <a:pt x="9655819" y="1399393"/>
                </a:cubicBezTo>
                <a:cubicBezTo>
                  <a:pt x="9655571" y="1401750"/>
                  <a:pt x="9655261" y="1403858"/>
                  <a:pt x="9654889" y="1405719"/>
                </a:cubicBezTo>
                <a:cubicBezTo>
                  <a:pt x="9654517" y="1407579"/>
                  <a:pt x="9653896" y="1409253"/>
                  <a:pt x="9653029" y="1410742"/>
                </a:cubicBezTo>
                <a:cubicBezTo>
                  <a:pt x="9652160" y="1412230"/>
                  <a:pt x="9651044" y="1413656"/>
                  <a:pt x="9649680" y="1415020"/>
                </a:cubicBezTo>
                <a:cubicBezTo>
                  <a:pt x="9648315" y="1416385"/>
                  <a:pt x="9644285" y="1418617"/>
                  <a:pt x="9637588" y="1421718"/>
                </a:cubicBezTo>
                <a:cubicBezTo>
                  <a:pt x="9630891" y="1424818"/>
                  <a:pt x="9622209" y="1427857"/>
                  <a:pt x="9611543" y="1430833"/>
                </a:cubicBezTo>
                <a:cubicBezTo>
                  <a:pt x="9600876" y="1433810"/>
                  <a:pt x="9588536" y="1436476"/>
                  <a:pt x="9574522" y="1438833"/>
                </a:cubicBezTo>
                <a:cubicBezTo>
                  <a:pt x="9560507" y="1441189"/>
                  <a:pt x="9545562" y="1442368"/>
                  <a:pt x="9529688" y="1442368"/>
                </a:cubicBezTo>
                <a:cubicBezTo>
                  <a:pt x="9502154" y="1442368"/>
                  <a:pt x="9478031" y="1438523"/>
                  <a:pt x="9457319" y="1430833"/>
                </a:cubicBezTo>
                <a:cubicBezTo>
                  <a:pt x="9436608" y="1423144"/>
                  <a:pt x="9419182" y="1411734"/>
                  <a:pt x="9405043" y="1396603"/>
                </a:cubicBezTo>
                <a:cubicBezTo>
                  <a:pt x="9390905" y="1381472"/>
                  <a:pt x="9380239" y="1362496"/>
                  <a:pt x="9373045" y="1339676"/>
                </a:cubicBezTo>
                <a:cubicBezTo>
                  <a:pt x="9365852" y="1316856"/>
                  <a:pt x="9362255" y="1290315"/>
                  <a:pt x="9362255" y="1260053"/>
                </a:cubicBezTo>
                <a:cubicBezTo>
                  <a:pt x="9362255" y="1231280"/>
                  <a:pt x="9365976" y="1205421"/>
                  <a:pt x="9373417" y="1182476"/>
                </a:cubicBezTo>
                <a:cubicBezTo>
                  <a:pt x="9380859" y="1159532"/>
                  <a:pt x="9391587" y="1140060"/>
                  <a:pt x="9405602" y="1124061"/>
                </a:cubicBezTo>
                <a:cubicBezTo>
                  <a:pt x="9419616" y="1108062"/>
                  <a:pt x="9436546" y="1095784"/>
                  <a:pt x="9456389" y="1087226"/>
                </a:cubicBezTo>
                <a:cubicBezTo>
                  <a:pt x="9476233" y="1078669"/>
                  <a:pt x="9498433" y="1074390"/>
                  <a:pt x="9522990" y="1074390"/>
                </a:cubicBezTo>
                <a:close/>
                <a:moveTo>
                  <a:pt x="7618809" y="1074390"/>
                </a:moveTo>
                <a:cubicBezTo>
                  <a:pt x="7642869" y="1074390"/>
                  <a:pt x="7663333" y="1077118"/>
                  <a:pt x="7680200" y="1082576"/>
                </a:cubicBezTo>
                <a:cubicBezTo>
                  <a:pt x="7697068" y="1088033"/>
                  <a:pt x="7710710" y="1096032"/>
                  <a:pt x="7721128" y="1106574"/>
                </a:cubicBezTo>
                <a:cubicBezTo>
                  <a:pt x="7731546" y="1117116"/>
                  <a:pt x="7739112" y="1130201"/>
                  <a:pt x="7743824" y="1145828"/>
                </a:cubicBezTo>
                <a:cubicBezTo>
                  <a:pt x="7748537" y="1161454"/>
                  <a:pt x="7750894" y="1179686"/>
                  <a:pt x="7750894" y="1200522"/>
                </a:cubicBezTo>
                <a:lnTo>
                  <a:pt x="7750894" y="1426369"/>
                </a:lnTo>
                <a:cubicBezTo>
                  <a:pt x="7750894" y="1429345"/>
                  <a:pt x="7749902" y="1431578"/>
                  <a:pt x="7747917" y="1433066"/>
                </a:cubicBezTo>
                <a:cubicBezTo>
                  <a:pt x="7745933" y="1434554"/>
                  <a:pt x="7743204" y="1435670"/>
                  <a:pt x="7739731" y="1436414"/>
                </a:cubicBezTo>
                <a:cubicBezTo>
                  <a:pt x="7736259" y="1437159"/>
                  <a:pt x="7731174" y="1437531"/>
                  <a:pt x="7724477" y="1437531"/>
                </a:cubicBezTo>
                <a:cubicBezTo>
                  <a:pt x="7718027" y="1437531"/>
                  <a:pt x="7712881" y="1437159"/>
                  <a:pt x="7709036" y="1436414"/>
                </a:cubicBezTo>
                <a:cubicBezTo>
                  <a:pt x="7705191" y="1435670"/>
                  <a:pt x="7702401" y="1434554"/>
                  <a:pt x="7700664" y="1433066"/>
                </a:cubicBezTo>
                <a:cubicBezTo>
                  <a:pt x="7698928" y="1431578"/>
                  <a:pt x="7698060" y="1429345"/>
                  <a:pt x="7698060" y="1426369"/>
                </a:cubicBezTo>
                <a:lnTo>
                  <a:pt x="7698060" y="1392882"/>
                </a:lnTo>
                <a:cubicBezTo>
                  <a:pt x="7683425" y="1408509"/>
                  <a:pt x="7667116" y="1420663"/>
                  <a:pt x="7649132" y="1429345"/>
                </a:cubicBezTo>
                <a:cubicBezTo>
                  <a:pt x="7631149" y="1438027"/>
                  <a:pt x="7612111" y="1442368"/>
                  <a:pt x="7592019" y="1442368"/>
                </a:cubicBezTo>
                <a:cubicBezTo>
                  <a:pt x="7574408" y="1442368"/>
                  <a:pt x="7558472" y="1440073"/>
                  <a:pt x="7544208" y="1435484"/>
                </a:cubicBezTo>
                <a:cubicBezTo>
                  <a:pt x="7529946" y="1430895"/>
                  <a:pt x="7517791" y="1424260"/>
                  <a:pt x="7507746" y="1415578"/>
                </a:cubicBezTo>
                <a:cubicBezTo>
                  <a:pt x="7497700" y="1406897"/>
                  <a:pt x="7489886" y="1396231"/>
                  <a:pt x="7484305" y="1383580"/>
                </a:cubicBezTo>
                <a:cubicBezTo>
                  <a:pt x="7478724" y="1370930"/>
                  <a:pt x="7475934" y="1356543"/>
                  <a:pt x="7475934" y="1340420"/>
                </a:cubicBezTo>
                <a:cubicBezTo>
                  <a:pt x="7475934" y="1321569"/>
                  <a:pt x="7479779" y="1305198"/>
                  <a:pt x="7487468" y="1291307"/>
                </a:cubicBezTo>
                <a:cubicBezTo>
                  <a:pt x="7495157" y="1277416"/>
                  <a:pt x="7506196" y="1265882"/>
                  <a:pt x="7520582" y="1256704"/>
                </a:cubicBezTo>
                <a:cubicBezTo>
                  <a:pt x="7534969" y="1247527"/>
                  <a:pt x="7552580" y="1240643"/>
                  <a:pt x="7573416" y="1236055"/>
                </a:cubicBezTo>
                <a:cubicBezTo>
                  <a:pt x="7594252" y="1231466"/>
                  <a:pt x="7617692" y="1229171"/>
                  <a:pt x="7643737" y="1229171"/>
                </a:cubicBezTo>
                <a:lnTo>
                  <a:pt x="7689874" y="1229171"/>
                </a:lnTo>
                <a:lnTo>
                  <a:pt x="7689874" y="1203126"/>
                </a:lnTo>
                <a:cubicBezTo>
                  <a:pt x="7689874" y="1190228"/>
                  <a:pt x="7688510" y="1178818"/>
                  <a:pt x="7685781" y="1168896"/>
                </a:cubicBezTo>
                <a:cubicBezTo>
                  <a:pt x="7683053" y="1158974"/>
                  <a:pt x="7678650" y="1150726"/>
                  <a:pt x="7672573" y="1144153"/>
                </a:cubicBezTo>
                <a:cubicBezTo>
                  <a:pt x="7666496" y="1137580"/>
                  <a:pt x="7658620" y="1132619"/>
                  <a:pt x="7648946" y="1129270"/>
                </a:cubicBezTo>
                <a:cubicBezTo>
                  <a:pt x="7639272" y="1125922"/>
                  <a:pt x="7627366" y="1124247"/>
                  <a:pt x="7613227" y="1124247"/>
                </a:cubicBezTo>
                <a:cubicBezTo>
                  <a:pt x="7598097" y="1124247"/>
                  <a:pt x="7584516" y="1126046"/>
                  <a:pt x="7572486" y="1129642"/>
                </a:cubicBezTo>
                <a:cubicBezTo>
                  <a:pt x="7560456" y="1133239"/>
                  <a:pt x="7549914" y="1137208"/>
                  <a:pt x="7540860" y="1141549"/>
                </a:cubicBezTo>
                <a:cubicBezTo>
                  <a:pt x="7531806" y="1145890"/>
                  <a:pt x="7524241" y="1149858"/>
                  <a:pt x="7518164" y="1153455"/>
                </a:cubicBezTo>
                <a:cubicBezTo>
                  <a:pt x="7512087" y="1157052"/>
                  <a:pt x="7507560" y="1158850"/>
                  <a:pt x="7504583" y="1158850"/>
                </a:cubicBezTo>
                <a:cubicBezTo>
                  <a:pt x="7502599" y="1158850"/>
                  <a:pt x="7500862" y="1158354"/>
                  <a:pt x="7499374" y="1157362"/>
                </a:cubicBezTo>
                <a:cubicBezTo>
                  <a:pt x="7497886" y="1156369"/>
                  <a:pt x="7496583" y="1154881"/>
                  <a:pt x="7495467" y="1152897"/>
                </a:cubicBezTo>
                <a:cubicBezTo>
                  <a:pt x="7494351" y="1150913"/>
                  <a:pt x="7493545" y="1148370"/>
                  <a:pt x="7493049" y="1145269"/>
                </a:cubicBezTo>
                <a:cubicBezTo>
                  <a:pt x="7492553" y="1142169"/>
                  <a:pt x="7492305" y="1138758"/>
                  <a:pt x="7492305" y="1135037"/>
                </a:cubicBezTo>
                <a:cubicBezTo>
                  <a:pt x="7492305" y="1128836"/>
                  <a:pt x="7492739" y="1123937"/>
                  <a:pt x="7493607" y="1120341"/>
                </a:cubicBezTo>
                <a:cubicBezTo>
                  <a:pt x="7494475" y="1116744"/>
                  <a:pt x="7496583" y="1113333"/>
                  <a:pt x="7499932" y="1110109"/>
                </a:cubicBezTo>
                <a:cubicBezTo>
                  <a:pt x="7503281" y="1106884"/>
                  <a:pt x="7509048" y="1103101"/>
                  <a:pt x="7517233" y="1098761"/>
                </a:cubicBezTo>
                <a:cubicBezTo>
                  <a:pt x="7525419" y="1094420"/>
                  <a:pt x="7534845" y="1090451"/>
                  <a:pt x="7545511" y="1086854"/>
                </a:cubicBezTo>
                <a:cubicBezTo>
                  <a:pt x="7556177" y="1083258"/>
                  <a:pt x="7567835" y="1080281"/>
                  <a:pt x="7580485" y="1077925"/>
                </a:cubicBezTo>
                <a:cubicBezTo>
                  <a:pt x="7593136" y="1075568"/>
                  <a:pt x="7605910" y="1074390"/>
                  <a:pt x="7618809" y="1074390"/>
                </a:cubicBezTo>
                <a:close/>
                <a:moveTo>
                  <a:pt x="6638478" y="1074390"/>
                </a:moveTo>
                <a:cubicBezTo>
                  <a:pt x="6660802" y="1074390"/>
                  <a:pt x="6679591" y="1078173"/>
                  <a:pt x="6694846" y="1085738"/>
                </a:cubicBezTo>
                <a:cubicBezTo>
                  <a:pt x="6710101" y="1093304"/>
                  <a:pt x="6722442" y="1103411"/>
                  <a:pt x="6731867" y="1116062"/>
                </a:cubicBezTo>
                <a:cubicBezTo>
                  <a:pt x="6741294" y="1128712"/>
                  <a:pt x="6748052" y="1143533"/>
                  <a:pt x="6752145" y="1160524"/>
                </a:cubicBezTo>
                <a:cubicBezTo>
                  <a:pt x="6756238" y="1177516"/>
                  <a:pt x="6758284" y="1197917"/>
                  <a:pt x="6758284" y="1221730"/>
                </a:cubicBezTo>
                <a:lnTo>
                  <a:pt x="6758284" y="1425996"/>
                </a:lnTo>
                <a:cubicBezTo>
                  <a:pt x="6758284" y="1427981"/>
                  <a:pt x="6757788" y="1429655"/>
                  <a:pt x="6756796" y="1431019"/>
                </a:cubicBezTo>
                <a:cubicBezTo>
                  <a:pt x="6755804" y="1432384"/>
                  <a:pt x="6754192" y="1433562"/>
                  <a:pt x="6751959" y="1434554"/>
                </a:cubicBezTo>
                <a:cubicBezTo>
                  <a:pt x="6749727" y="1435546"/>
                  <a:pt x="6746626" y="1436290"/>
                  <a:pt x="6742657" y="1436786"/>
                </a:cubicBezTo>
                <a:cubicBezTo>
                  <a:pt x="6738689" y="1437283"/>
                  <a:pt x="6733728" y="1437531"/>
                  <a:pt x="6727775" y="1437531"/>
                </a:cubicBezTo>
                <a:cubicBezTo>
                  <a:pt x="6721574" y="1437531"/>
                  <a:pt x="6716489" y="1437283"/>
                  <a:pt x="6712520" y="1436786"/>
                </a:cubicBezTo>
                <a:cubicBezTo>
                  <a:pt x="6708551" y="1436290"/>
                  <a:pt x="6705450" y="1435546"/>
                  <a:pt x="6703218" y="1434554"/>
                </a:cubicBezTo>
                <a:cubicBezTo>
                  <a:pt x="6700985" y="1433562"/>
                  <a:pt x="6699373" y="1432384"/>
                  <a:pt x="6698381" y="1431019"/>
                </a:cubicBezTo>
                <a:cubicBezTo>
                  <a:pt x="6697389" y="1429655"/>
                  <a:pt x="6696893" y="1427981"/>
                  <a:pt x="6696893" y="1425996"/>
                </a:cubicBezTo>
                <a:lnTo>
                  <a:pt x="6696893" y="1229915"/>
                </a:lnTo>
                <a:cubicBezTo>
                  <a:pt x="6696893" y="1210816"/>
                  <a:pt x="6695404" y="1195437"/>
                  <a:pt x="6692428" y="1183779"/>
                </a:cubicBezTo>
                <a:cubicBezTo>
                  <a:pt x="6689451" y="1172121"/>
                  <a:pt x="6685111" y="1162075"/>
                  <a:pt x="6679405" y="1153641"/>
                </a:cubicBezTo>
                <a:cubicBezTo>
                  <a:pt x="6673701" y="1145207"/>
                  <a:pt x="6666321" y="1138758"/>
                  <a:pt x="6657267" y="1134293"/>
                </a:cubicBezTo>
                <a:cubicBezTo>
                  <a:pt x="6648214" y="1129828"/>
                  <a:pt x="6637734" y="1127596"/>
                  <a:pt x="6625827" y="1127596"/>
                </a:cubicBezTo>
                <a:cubicBezTo>
                  <a:pt x="6610449" y="1127596"/>
                  <a:pt x="6595070" y="1133053"/>
                  <a:pt x="6579691" y="1143967"/>
                </a:cubicBezTo>
                <a:cubicBezTo>
                  <a:pt x="6564312" y="1154881"/>
                  <a:pt x="6548189" y="1170880"/>
                  <a:pt x="6531321" y="1191964"/>
                </a:cubicBezTo>
                <a:lnTo>
                  <a:pt x="6531321" y="1425996"/>
                </a:lnTo>
                <a:cubicBezTo>
                  <a:pt x="6531321" y="1427981"/>
                  <a:pt x="6530826" y="1429655"/>
                  <a:pt x="6529833" y="1431019"/>
                </a:cubicBezTo>
                <a:cubicBezTo>
                  <a:pt x="6528841" y="1432384"/>
                  <a:pt x="6527229" y="1433562"/>
                  <a:pt x="6524996" y="1434554"/>
                </a:cubicBezTo>
                <a:cubicBezTo>
                  <a:pt x="6522764" y="1435546"/>
                  <a:pt x="6519663" y="1436290"/>
                  <a:pt x="6515694" y="1436786"/>
                </a:cubicBezTo>
                <a:cubicBezTo>
                  <a:pt x="6511726" y="1437283"/>
                  <a:pt x="6506641" y="1437531"/>
                  <a:pt x="6500440" y="1437531"/>
                </a:cubicBezTo>
                <a:cubicBezTo>
                  <a:pt x="6494486" y="1437531"/>
                  <a:pt x="6489526" y="1437283"/>
                  <a:pt x="6485557" y="1436786"/>
                </a:cubicBezTo>
                <a:cubicBezTo>
                  <a:pt x="6481588" y="1436290"/>
                  <a:pt x="6478426" y="1435546"/>
                  <a:pt x="6476069" y="1434554"/>
                </a:cubicBezTo>
                <a:cubicBezTo>
                  <a:pt x="6473713" y="1433562"/>
                  <a:pt x="6472101" y="1432384"/>
                  <a:pt x="6471232" y="1431019"/>
                </a:cubicBezTo>
                <a:cubicBezTo>
                  <a:pt x="6470364" y="1429655"/>
                  <a:pt x="6469930" y="1427981"/>
                  <a:pt x="6469930" y="1425996"/>
                </a:cubicBezTo>
                <a:lnTo>
                  <a:pt x="6469930" y="1091133"/>
                </a:lnTo>
                <a:cubicBezTo>
                  <a:pt x="6469930" y="1089149"/>
                  <a:pt x="6470302" y="1087475"/>
                  <a:pt x="6471046" y="1086110"/>
                </a:cubicBezTo>
                <a:cubicBezTo>
                  <a:pt x="6471790" y="1084746"/>
                  <a:pt x="6473278" y="1083506"/>
                  <a:pt x="6475511" y="1082390"/>
                </a:cubicBezTo>
                <a:cubicBezTo>
                  <a:pt x="6477743" y="1081273"/>
                  <a:pt x="6480596" y="1080529"/>
                  <a:pt x="6484069" y="1080157"/>
                </a:cubicBezTo>
                <a:cubicBezTo>
                  <a:pt x="6487542" y="1079785"/>
                  <a:pt x="6492130" y="1079599"/>
                  <a:pt x="6497835" y="1079599"/>
                </a:cubicBezTo>
                <a:cubicBezTo>
                  <a:pt x="6503292" y="1079599"/>
                  <a:pt x="6507819" y="1079785"/>
                  <a:pt x="6511416" y="1080157"/>
                </a:cubicBezTo>
                <a:cubicBezTo>
                  <a:pt x="6515013" y="1080529"/>
                  <a:pt x="6517803" y="1081273"/>
                  <a:pt x="6519787" y="1082390"/>
                </a:cubicBezTo>
                <a:cubicBezTo>
                  <a:pt x="6521772" y="1083506"/>
                  <a:pt x="6523198" y="1084746"/>
                  <a:pt x="6524066" y="1086110"/>
                </a:cubicBezTo>
                <a:cubicBezTo>
                  <a:pt x="6524935" y="1087475"/>
                  <a:pt x="6525368" y="1089149"/>
                  <a:pt x="6525368" y="1091133"/>
                </a:cubicBezTo>
                <a:lnTo>
                  <a:pt x="6525368" y="1135410"/>
                </a:lnTo>
                <a:cubicBezTo>
                  <a:pt x="6544220" y="1114326"/>
                  <a:pt x="6563010" y="1098885"/>
                  <a:pt x="6581737" y="1089087"/>
                </a:cubicBezTo>
                <a:cubicBezTo>
                  <a:pt x="6600465" y="1079289"/>
                  <a:pt x="6619378" y="1074390"/>
                  <a:pt x="6638478" y="1074390"/>
                </a:cubicBezTo>
                <a:close/>
                <a:moveTo>
                  <a:pt x="6228159" y="1074390"/>
                </a:moveTo>
                <a:cubicBezTo>
                  <a:pt x="6252219" y="1074390"/>
                  <a:pt x="6272683" y="1077118"/>
                  <a:pt x="6289550" y="1082576"/>
                </a:cubicBezTo>
                <a:cubicBezTo>
                  <a:pt x="6306418" y="1088033"/>
                  <a:pt x="6320060" y="1096032"/>
                  <a:pt x="6330478" y="1106574"/>
                </a:cubicBezTo>
                <a:cubicBezTo>
                  <a:pt x="6340896" y="1117116"/>
                  <a:pt x="6348462" y="1130201"/>
                  <a:pt x="6353174" y="1145828"/>
                </a:cubicBezTo>
                <a:cubicBezTo>
                  <a:pt x="6357887" y="1161454"/>
                  <a:pt x="6360244" y="1179686"/>
                  <a:pt x="6360244" y="1200522"/>
                </a:cubicBezTo>
                <a:lnTo>
                  <a:pt x="6360244" y="1426369"/>
                </a:lnTo>
                <a:cubicBezTo>
                  <a:pt x="6360244" y="1429345"/>
                  <a:pt x="6359252" y="1431578"/>
                  <a:pt x="6357267" y="1433066"/>
                </a:cubicBezTo>
                <a:cubicBezTo>
                  <a:pt x="6355283" y="1434554"/>
                  <a:pt x="6352554" y="1435670"/>
                  <a:pt x="6349081" y="1436414"/>
                </a:cubicBezTo>
                <a:cubicBezTo>
                  <a:pt x="6345609" y="1437159"/>
                  <a:pt x="6340524" y="1437531"/>
                  <a:pt x="6333827" y="1437531"/>
                </a:cubicBezTo>
                <a:cubicBezTo>
                  <a:pt x="6327377" y="1437531"/>
                  <a:pt x="6322231" y="1437159"/>
                  <a:pt x="6318386" y="1436414"/>
                </a:cubicBezTo>
                <a:cubicBezTo>
                  <a:pt x="6314541" y="1435670"/>
                  <a:pt x="6311751" y="1434554"/>
                  <a:pt x="6310014" y="1433066"/>
                </a:cubicBezTo>
                <a:cubicBezTo>
                  <a:pt x="6308278" y="1431578"/>
                  <a:pt x="6307410" y="1429345"/>
                  <a:pt x="6307410" y="1426369"/>
                </a:cubicBezTo>
                <a:lnTo>
                  <a:pt x="6307410" y="1392882"/>
                </a:lnTo>
                <a:cubicBezTo>
                  <a:pt x="6292775" y="1408509"/>
                  <a:pt x="6276466" y="1420663"/>
                  <a:pt x="6258482" y="1429345"/>
                </a:cubicBezTo>
                <a:cubicBezTo>
                  <a:pt x="6240499" y="1438027"/>
                  <a:pt x="6221461" y="1442368"/>
                  <a:pt x="6201369" y="1442368"/>
                </a:cubicBezTo>
                <a:cubicBezTo>
                  <a:pt x="6183758" y="1442368"/>
                  <a:pt x="6167822" y="1440073"/>
                  <a:pt x="6153558" y="1435484"/>
                </a:cubicBezTo>
                <a:cubicBezTo>
                  <a:pt x="6139296" y="1430895"/>
                  <a:pt x="6127141" y="1424260"/>
                  <a:pt x="6117096" y="1415578"/>
                </a:cubicBezTo>
                <a:cubicBezTo>
                  <a:pt x="6107050" y="1406897"/>
                  <a:pt x="6099236" y="1396231"/>
                  <a:pt x="6093655" y="1383580"/>
                </a:cubicBezTo>
                <a:cubicBezTo>
                  <a:pt x="6088074" y="1370930"/>
                  <a:pt x="6085284" y="1356543"/>
                  <a:pt x="6085284" y="1340420"/>
                </a:cubicBezTo>
                <a:cubicBezTo>
                  <a:pt x="6085284" y="1321569"/>
                  <a:pt x="6089129" y="1305198"/>
                  <a:pt x="6096818" y="1291307"/>
                </a:cubicBezTo>
                <a:cubicBezTo>
                  <a:pt x="6104507" y="1277416"/>
                  <a:pt x="6115546" y="1265882"/>
                  <a:pt x="6129932" y="1256704"/>
                </a:cubicBezTo>
                <a:cubicBezTo>
                  <a:pt x="6144319" y="1247527"/>
                  <a:pt x="6161930" y="1240643"/>
                  <a:pt x="6182766" y="1236055"/>
                </a:cubicBezTo>
                <a:cubicBezTo>
                  <a:pt x="6203602" y="1231466"/>
                  <a:pt x="6227042" y="1229171"/>
                  <a:pt x="6253087" y="1229171"/>
                </a:cubicBezTo>
                <a:lnTo>
                  <a:pt x="6299224" y="1229171"/>
                </a:lnTo>
                <a:lnTo>
                  <a:pt x="6299224" y="1203126"/>
                </a:lnTo>
                <a:cubicBezTo>
                  <a:pt x="6299224" y="1190228"/>
                  <a:pt x="6297860" y="1178818"/>
                  <a:pt x="6295131" y="1168896"/>
                </a:cubicBezTo>
                <a:cubicBezTo>
                  <a:pt x="6292403" y="1158974"/>
                  <a:pt x="6288000" y="1150726"/>
                  <a:pt x="6281923" y="1144153"/>
                </a:cubicBezTo>
                <a:cubicBezTo>
                  <a:pt x="6275846" y="1137580"/>
                  <a:pt x="6267970" y="1132619"/>
                  <a:pt x="6258296" y="1129270"/>
                </a:cubicBezTo>
                <a:cubicBezTo>
                  <a:pt x="6248622" y="1125922"/>
                  <a:pt x="6236716" y="1124247"/>
                  <a:pt x="6222577" y="1124247"/>
                </a:cubicBezTo>
                <a:cubicBezTo>
                  <a:pt x="6207447" y="1124247"/>
                  <a:pt x="6193866" y="1126046"/>
                  <a:pt x="6181836" y="1129642"/>
                </a:cubicBezTo>
                <a:cubicBezTo>
                  <a:pt x="6169806" y="1133239"/>
                  <a:pt x="6159264" y="1137208"/>
                  <a:pt x="6150210" y="1141549"/>
                </a:cubicBezTo>
                <a:cubicBezTo>
                  <a:pt x="6141156" y="1145890"/>
                  <a:pt x="6133591" y="1149858"/>
                  <a:pt x="6127514" y="1153455"/>
                </a:cubicBezTo>
                <a:cubicBezTo>
                  <a:pt x="6121437" y="1157052"/>
                  <a:pt x="6116910" y="1158850"/>
                  <a:pt x="6113933" y="1158850"/>
                </a:cubicBezTo>
                <a:cubicBezTo>
                  <a:pt x="6111949" y="1158850"/>
                  <a:pt x="6110212" y="1158354"/>
                  <a:pt x="6108724" y="1157362"/>
                </a:cubicBezTo>
                <a:cubicBezTo>
                  <a:pt x="6107236" y="1156369"/>
                  <a:pt x="6105933" y="1154881"/>
                  <a:pt x="6104817" y="1152897"/>
                </a:cubicBezTo>
                <a:cubicBezTo>
                  <a:pt x="6103701" y="1150913"/>
                  <a:pt x="6102895" y="1148370"/>
                  <a:pt x="6102399" y="1145269"/>
                </a:cubicBezTo>
                <a:cubicBezTo>
                  <a:pt x="6101903" y="1142169"/>
                  <a:pt x="6101655" y="1138758"/>
                  <a:pt x="6101655" y="1135037"/>
                </a:cubicBezTo>
                <a:cubicBezTo>
                  <a:pt x="6101655" y="1128836"/>
                  <a:pt x="6102089" y="1123937"/>
                  <a:pt x="6102957" y="1120341"/>
                </a:cubicBezTo>
                <a:cubicBezTo>
                  <a:pt x="6103825" y="1116744"/>
                  <a:pt x="6105933" y="1113333"/>
                  <a:pt x="6109282" y="1110109"/>
                </a:cubicBezTo>
                <a:cubicBezTo>
                  <a:pt x="6112631" y="1106884"/>
                  <a:pt x="6118398" y="1103101"/>
                  <a:pt x="6126583" y="1098761"/>
                </a:cubicBezTo>
                <a:cubicBezTo>
                  <a:pt x="6134769" y="1094420"/>
                  <a:pt x="6144195" y="1090451"/>
                  <a:pt x="6154861" y="1086854"/>
                </a:cubicBezTo>
                <a:cubicBezTo>
                  <a:pt x="6165527" y="1083258"/>
                  <a:pt x="6177185" y="1080281"/>
                  <a:pt x="6189835" y="1077925"/>
                </a:cubicBezTo>
                <a:cubicBezTo>
                  <a:pt x="6202486" y="1075568"/>
                  <a:pt x="6215260" y="1074390"/>
                  <a:pt x="6228159" y="1074390"/>
                </a:cubicBezTo>
                <a:close/>
                <a:moveTo>
                  <a:pt x="4969445" y="1074390"/>
                </a:moveTo>
                <a:cubicBezTo>
                  <a:pt x="4996978" y="1074390"/>
                  <a:pt x="5020976" y="1078483"/>
                  <a:pt x="5041440" y="1086668"/>
                </a:cubicBezTo>
                <a:cubicBezTo>
                  <a:pt x="5061904" y="1094854"/>
                  <a:pt x="5078958" y="1106760"/>
                  <a:pt x="5092600" y="1122387"/>
                </a:cubicBezTo>
                <a:cubicBezTo>
                  <a:pt x="5106243" y="1138014"/>
                  <a:pt x="5116475" y="1156990"/>
                  <a:pt x="5123296" y="1179314"/>
                </a:cubicBezTo>
                <a:cubicBezTo>
                  <a:pt x="5130117" y="1201638"/>
                  <a:pt x="5133528" y="1226815"/>
                  <a:pt x="5133528" y="1254844"/>
                </a:cubicBezTo>
                <a:cubicBezTo>
                  <a:pt x="5133528" y="1282129"/>
                  <a:pt x="5129931" y="1307244"/>
                  <a:pt x="5122738" y="1330188"/>
                </a:cubicBezTo>
                <a:cubicBezTo>
                  <a:pt x="5115544" y="1353133"/>
                  <a:pt x="5104817" y="1372914"/>
                  <a:pt x="5090554" y="1389534"/>
                </a:cubicBezTo>
                <a:cubicBezTo>
                  <a:pt x="5076291" y="1406153"/>
                  <a:pt x="5058432" y="1419113"/>
                  <a:pt x="5036975" y="1428415"/>
                </a:cubicBezTo>
                <a:cubicBezTo>
                  <a:pt x="5015520" y="1437717"/>
                  <a:pt x="4990653" y="1442368"/>
                  <a:pt x="4962375" y="1442368"/>
                </a:cubicBezTo>
                <a:cubicBezTo>
                  <a:pt x="4934843" y="1442368"/>
                  <a:pt x="4910844" y="1438275"/>
                  <a:pt x="4890380" y="1430089"/>
                </a:cubicBezTo>
                <a:cubicBezTo>
                  <a:pt x="4869916" y="1421904"/>
                  <a:pt x="4852863" y="1409997"/>
                  <a:pt x="4839221" y="1394370"/>
                </a:cubicBezTo>
                <a:cubicBezTo>
                  <a:pt x="4825578" y="1378744"/>
                  <a:pt x="4815408" y="1359768"/>
                  <a:pt x="4808711" y="1337444"/>
                </a:cubicBezTo>
                <a:cubicBezTo>
                  <a:pt x="4802013" y="1315120"/>
                  <a:pt x="4798664" y="1289819"/>
                  <a:pt x="4798664" y="1261541"/>
                </a:cubicBezTo>
                <a:cubicBezTo>
                  <a:pt x="4798664" y="1234256"/>
                  <a:pt x="4802199" y="1209142"/>
                  <a:pt x="4809268" y="1186197"/>
                </a:cubicBezTo>
                <a:cubicBezTo>
                  <a:pt x="4816338" y="1163253"/>
                  <a:pt x="4827004" y="1143471"/>
                  <a:pt x="4841266" y="1126852"/>
                </a:cubicBezTo>
                <a:cubicBezTo>
                  <a:pt x="4855530" y="1110233"/>
                  <a:pt x="4873327" y="1097334"/>
                  <a:pt x="4894659" y="1088157"/>
                </a:cubicBezTo>
                <a:cubicBezTo>
                  <a:pt x="4915991" y="1078979"/>
                  <a:pt x="4940920" y="1074390"/>
                  <a:pt x="4969445" y="1074390"/>
                </a:cubicBezTo>
                <a:close/>
                <a:moveTo>
                  <a:pt x="4076253" y="1074390"/>
                </a:moveTo>
                <a:cubicBezTo>
                  <a:pt x="4098577" y="1074390"/>
                  <a:pt x="4117367" y="1078173"/>
                  <a:pt x="4132622" y="1085738"/>
                </a:cubicBezTo>
                <a:cubicBezTo>
                  <a:pt x="4147877" y="1093304"/>
                  <a:pt x="4160217" y="1103411"/>
                  <a:pt x="4169643" y="1116062"/>
                </a:cubicBezTo>
                <a:cubicBezTo>
                  <a:pt x="4179068" y="1128712"/>
                  <a:pt x="4185828" y="1143533"/>
                  <a:pt x="4189920" y="1160524"/>
                </a:cubicBezTo>
                <a:cubicBezTo>
                  <a:pt x="4194013" y="1177516"/>
                  <a:pt x="4196060" y="1197917"/>
                  <a:pt x="4196060" y="1221730"/>
                </a:cubicBezTo>
                <a:lnTo>
                  <a:pt x="4196060" y="1425996"/>
                </a:lnTo>
                <a:cubicBezTo>
                  <a:pt x="4196060" y="1427981"/>
                  <a:pt x="4195563" y="1429655"/>
                  <a:pt x="4194571" y="1431019"/>
                </a:cubicBezTo>
                <a:cubicBezTo>
                  <a:pt x="4193579" y="1432384"/>
                  <a:pt x="4191967" y="1433562"/>
                  <a:pt x="4189734" y="1434554"/>
                </a:cubicBezTo>
                <a:cubicBezTo>
                  <a:pt x="4187502" y="1435546"/>
                  <a:pt x="4184401" y="1436290"/>
                  <a:pt x="4180433" y="1436786"/>
                </a:cubicBezTo>
                <a:cubicBezTo>
                  <a:pt x="4176464" y="1437283"/>
                  <a:pt x="4171503" y="1437531"/>
                  <a:pt x="4165550" y="1437531"/>
                </a:cubicBezTo>
                <a:cubicBezTo>
                  <a:pt x="4159348" y="1437531"/>
                  <a:pt x="4154264" y="1437283"/>
                  <a:pt x="4150295" y="1436786"/>
                </a:cubicBezTo>
                <a:cubicBezTo>
                  <a:pt x="4146326" y="1436290"/>
                  <a:pt x="4143226" y="1435546"/>
                  <a:pt x="4140993" y="1434554"/>
                </a:cubicBezTo>
                <a:cubicBezTo>
                  <a:pt x="4138761" y="1433562"/>
                  <a:pt x="4137148" y="1432384"/>
                  <a:pt x="4136156" y="1431019"/>
                </a:cubicBezTo>
                <a:cubicBezTo>
                  <a:pt x="4135164" y="1429655"/>
                  <a:pt x="4134668" y="1427981"/>
                  <a:pt x="4134668" y="1425996"/>
                </a:cubicBezTo>
                <a:lnTo>
                  <a:pt x="4134668" y="1229915"/>
                </a:lnTo>
                <a:cubicBezTo>
                  <a:pt x="4134668" y="1210816"/>
                  <a:pt x="4133180" y="1195437"/>
                  <a:pt x="4130204" y="1183779"/>
                </a:cubicBezTo>
                <a:cubicBezTo>
                  <a:pt x="4127227" y="1172121"/>
                  <a:pt x="4122886" y="1162075"/>
                  <a:pt x="4117181" y="1153641"/>
                </a:cubicBezTo>
                <a:cubicBezTo>
                  <a:pt x="4111476" y="1145207"/>
                  <a:pt x="4104096" y="1138758"/>
                  <a:pt x="4095043" y="1134293"/>
                </a:cubicBezTo>
                <a:cubicBezTo>
                  <a:pt x="4085989" y="1129828"/>
                  <a:pt x="4075509" y="1127596"/>
                  <a:pt x="4063603" y="1127596"/>
                </a:cubicBezTo>
                <a:cubicBezTo>
                  <a:pt x="4048224" y="1127596"/>
                  <a:pt x="4032845" y="1133053"/>
                  <a:pt x="4017466" y="1143967"/>
                </a:cubicBezTo>
                <a:cubicBezTo>
                  <a:pt x="4002087" y="1154881"/>
                  <a:pt x="3985964" y="1170880"/>
                  <a:pt x="3969097" y="1191964"/>
                </a:cubicBezTo>
                <a:lnTo>
                  <a:pt x="3969097" y="1425996"/>
                </a:lnTo>
                <a:cubicBezTo>
                  <a:pt x="3969097" y="1427981"/>
                  <a:pt x="3968601" y="1429655"/>
                  <a:pt x="3967609" y="1431019"/>
                </a:cubicBezTo>
                <a:cubicBezTo>
                  <a:pt x="3966616" y="1432384"/>
                  <a:pt x="3965004" y="1433562"/>
                  <a:pt x="3962772" y="1434554"/>
                </a:cubicBezTo>
                <a:cubicBezTo>
                  <a:pt x="3960540" y="1435546"/>
                  <a:pt x="3957438" y="1436290"/>
                  <a:pt x="3953470" y="1436786"/>
                </a:cubicBezTo>
                <a:cubicBezTo>
                  <a:pt x="3949501" y="1437283"/>
                  <a:pt x="3944416" y="1437531"/>
                  <a:pt x="3938215" y="1437531"/>
                </a:cubicBezTo>
                <a:cubicBezTo>
                  <a:pt x="3932262" y="1437531"/>
                  <a:pt x="3927301" y="1437283"/>
                  <a:pt x="3923332" y="1436786"/>
                </a:cubicBezTo>
                <a:cubicBezTo>
                  <a:pt x="3919363" y="1436290"/>
                  <a:pt x="3916201" y="1435546"/>
                  <a:pt x="3913844" y="1434554"/>
                </a:cubicBezTo>
                <a:cubicBezTo>
                  <a:pt x="3911488" y="1433562"/>
                  <a:pt x="3909876" y="1432384"/>
                  <a:pt x="3909007" y="1431019"/>
                </a:cubicBezTo>
                <a:cubicBezTo>
                  <a:pt x="3908139" y="1429655"/>
                  <a:pt x="3907705" y="1427981"/>
                  <a:pt x="3907705" y="1425996"/>
                </a:cubicBezTo>
                <a:lnTo>
                  <a:pt x="3907705" y="1091133"/>
                </a:lnTo>
                <a:cubicBezTo>
                  <a:pt x="3907705" y="1089149"/>
                  <a:pt x="3908077" y="1087475"/>
                  <a:pt x="3908821" y="1086110"/>
                </a:cubicBezTo>
                <a:cubicBezTo>
                  <a:pt x="3909565" y="1084746"/>
                  <a:pt x="3911054" y="1083506"/>
                  <a:pt x="3913287" y="1082390"/>
                </a:cubicBezTo>
                <a:cubicBezTo>
                  <a:pt x="3915518" y="1081273"/>
                  <a:pt x="3918371" y="1080529"/>
                  <a:pt x="3921844" y="1080157"/>
                </a:cubicBezTo>
                <a:cubicBezTo>
                  <a:pt x="3925316" y="1079785"/>
                  <a:pt x="3929905" y="1079599"/>
                  <a:pt x="3935610" y="1079599"/>
                </a:cubicBezTo>
                <a:cubicBezTo>
                  <a:pt x="3941067" y="1079599"/>
                  <a:pt x="3945594" y="1079785"/>
                  <a:pt x="3949191" y="1080157"/>
                </a:cubicBezTo>
                <a:cubicBezTo>
                  <a:pt x="3952788" y="1080529"/>
                  <a:pt x="3955578" y="1081273"/>
                  <a:pt x="3957563" y="1082390"/>
                </a:cubicBezTo>
                <a:cubicBezTo>
                  <a:pt x="3959547" y="1083506"/>
                  <a:pt x="3960974" y="1084746"/>
                  <a:pt x="3961841" y="1086110"/>
                </a:cubicBezTo>
                <a:cubicBezTo>
                  <a:pt x="3962709" y="1087475"/>
                  <a:pt x="3963144" y="1089149"/>
                  <a:pt x="3963144" y="1091133"/>
                </a:cubicBezTo>
                <a:lnTo>
                  <a:pt x="3963144" y="1135410"/>
                </a:lnTo>
                <a:cubicBezTo>
                  <a:pt x="3981995" y="1114326"/>
                  <a:pt x="4000785" y="1098885"/>
                  <a:pt x="4019512" y="1089087"/>
                </a:cubicBezTo>
                <a:cubicBezTo>
                  <a:pt x="4038240" y="1079289"/>
                  <a:pt x="4057153" y="1074390"/>
                  <a:pt x="4076253" y="1074390"/>
                </a:cubicBezTo>
                <a:close/>
                <a:moveTo>
                  <a:pt x="3665934" y="1074390"/>
                </a:moveTo>
                <a:cubicBezTo>
                  <a:pt x="3689995" y="1074390"/>
                  <a:pt x="3710458" y="1077118"/>
                  <a:pt x="3727325" y="1082576"/>
                </a:cubicBezTo>
                <a:cubicBezTo>
                  <a:pt x="3744193" y="1088033"/>
                  <a:pt x="3757835" y="1096032"/>
                  <a:pt x="3768253" y="1106574"/>
                </a:cubicBezTo>
                <a:cubicBezTo>
                  <a:pt x="3778671" y="1117116"/>
                  <a:pt x="3786237" y="1130201"/>
                  <a:pt x="3790949" y="1145828"/>
                </a:cubicBezTo>
                <a:cubicBezTo>
                  <a:pt x="3795662" y="1161454"/>
                  <a:pt x="3798019" y="1179686"/>
                  <a:pt x="3798019" y="1200522"/>
                </a:cubicBezTo>
                <a:lnTo>
                  <a:pt x="3798019" y="1426369"/>
                </a:lnTo>
                <a:cubicBezTo>
                  <a:pt x="3798019" y="1429345"/>
                  <a:pt x="3797027" y="1431578"/>
                  <a:pt x="3795043" y="1433066"/>
                </a:cubicBezTo>
                <a:cubicBezTo>
                  <a:pt x="3793058" y="1434554"/>
                  <a:pt x="3790329" y="1435670"/>
                  <a:pt x="3786857" y="1436414"/>
                </a:cubicBezTo>
                <a:cubicBezTo>
                  <a:pt x="3783384" y="1437159"/>
                  <a:pt x="3778300" y="1437531"/>
                  <a:pt x="3771602" y="1437531"/>
                </a:cubicBezTo>
                <a:cubicBezTo>
                  <a:pt x="3765152" y="1437531"/>
                  <a:pt x="3760006" y="1437159"/>
                  <a:pt x="3756161" y="1436414"/>
                </a:cubicBezTo>
                <a:cubicBezTo>
                  <a:pt x="3752316" y="1435670"/>
                  <a:pt x="3749525" y="1434554"/>
                  <a:pt x="3747790" y="1433066"/>
                </a:cubicBezTo>
                <a:cubicBezTo>
                  <a:pt x="3746053" y="1431578"/>
                  <a:pt x="3745185" y="1429345"/>
                  <a:pt x="3745185" y="1426369"/>
                </a:cubicBezTo>
                <a:lnTo>
                  <a:pt x="3745185" y="1392882"/>
                </a:lnTo>
                <a:cubicBezTo>
                  <a:pt x="3730550" y="1408509"/>
                  <a:pt x="3714241" y="1420663"/>
                  <a:pt x="3696257" y="1429345"/>
                </a:cubicBezTo>
                <a:cubicBezTo>
                  <a:pt x="3678274" y="1438027"/>
                  <a:pt x="3659236" y="1442368"/>
                  <a:pt x="3639145" y="1442368"/>
                </a:cubicBezTo>
                <a:cubicBezTo>
                  <a:pt x="3621533" y="1442368"/>
                  <a:pt x="3605597" y="1440073"/>
                  <a:pt x="3591335" y="1435484"/>
                </a:cubicBezTo>
                <a:cubicBezTo>
                  <a:pt x="3577072" y="1430895"/>
                  <a:pt x="3564918" y="1424260"/>
                  <a:pt x="3554872" y="1415578"/>
                </a:cubicBezTo>
                <a:cubicBezTo>
                  <a:pt x="3544826" y="1406897"/>
                  <a:pt x="3537013" y="1396231"/>
                  <a:pt x="3531432" y="1383580"/>
                </a:cubicBezTo>
                <a:cubicBezTo>
                  <a:pt x="3525850" y="1370930"/>
                  <a:pt x="3523060" y="1356543"/>
                  <a:pt x="3523060" y="1340420"/>
                </a:cubicBezTo>
                <a:cubicBezTo>
                  <a:pt x="3523060" y="1321569"/>
                  <a:pt x="3526904" y="1305198"/>
                  <a:pt x="3534594" y="1291307"/>
                </a:cubicBezTo>
                <a:cubicBezTo>
                  <a:pt x="3542283" y="1277416"/>
                  <a:pt x="3553321" y="1265882"/>
                  <a:pt x="3567708" y="1256704"/>
                </a:cubicBezTo>
                <a:cubicBezTo>
                  <a:pt x="3582095" y="1247527"/>
                  <a:pt x="3599706" y="1240643"/>
                  <a:pt x="3620542" y="1236055"/>
                </a:cubicBezTo>
                <a:cubicBezTo>
                  <a:pt x="3641377" y="1231466"/>
                  <a:pt x="3664817" y="1229171"/>
                  <a:pt x="3690862" y="1229171"/>
                </a:cubicBezTo>
                <a:lnTo>
                  <a:pt x="3736999" y="1229171"/>
                </a:lnTo>
                <a:lnTo>
                  <a:pt x="3736999" y="1203126"/>
                </a:lnTo>
                <a:cubicBezTo>
                  <a:pt x="3736999" y="1190228"/>
                  <a:pt x="3735635" y="1178818"/>
                  <a:pt x="3732906" y="1168896"/>
                </a:cubicBezTo>
                <a:cubicBezTo>
                  <a:pt x="3730179" y="1158974"/>
                  <a:pt x="3725775" y="1150726"/>
                  <a:pt x="3719698" y="1144153"/>
                </a:cubicBezTo>
                <a:cubicBezTo>
                  <a:pt x="3713621" y="1137580"/>
                  <a:pt x="3705745" y="1132619"/>
                  <a:pt x="3696071" y="1129270"/>
                </a:cubicBezTo>
                <a:cubicBezTo>
                  <a:pt x="3686398" y="1125922"/>
                  <a:pt x="3674491" y="1124247"/>
                  <a:pt x="3660353" y="1124247"/>
                </a:cubicBezTo>
                <a:cubicBezTo>
                  <a:pt x="3645222" y="1124247"/>
                  <a:pt x="3631641" y="1126046"/>
                  <a:pt x="3619611" y="1129642"/>
                </a:cubicBezTo>
                <a:cubicBezTo>
                  <a:pt x="3607582" y="1133239"/>
                  <a:pt x="3597040" y="1137208"/>
                  <a:pt x="3587986" y="1141549"/>
                </a:cubicBezTo>
                <a:cubicBezTo>
                  <a:pt x="3578932" y="1145890"/>
                  <a:pt x="3571367" y="1149858"/>
                  <a:pt x="3565290" y="1153455"/>
                </a:cubicBezTo>
                <a:cubicBezTo>
                  <a:pt x="3559213" y="1157052"/>
                  <a:pt x="3554686" y="1158850"/>
                  <a:pt x="3551710" y="1158850"/>
                </a:cubicBezTo>
                <a:cubicBezTo>
                  <a:pt x="3549725" y="1158850"/>
                  <a:pt x="3547988" y="1158354"/>
                  <a:pt x="3546500" y="1157362"/>
                </a:cubicBezTo>
                <a:cubicBezTo>
                  <a:pt x="3545012" y="1156369"/>
                  <a:pt x="3543710" y="1154881"/>
                  <a:pt x="3542594" y="1152897"/>
                </a:cubicBezTo>
                <a:cubicBezTo>
                  <a:pt x="3541477" y="1150913"/>
                  <a:pt x="3540671" y="1148370"/>
                  <a:pt x="3540175" y="1145269"/>
                </a:cubicBezTo>
                <a:cubicBezTo>
                  <a:pt x="3539679" y="1142169"/>
                  <a:pt x="3539431" y="1138758"/>
                  <a:pt x="3539431" y="1135037"/>
                </a:cubicBezTo>
                <a:cubicBezTo>
                  <a:pt x="3539431" y="1128836"/>
                  <a:pt x="3539865" y="1123937"/>
                  <a:pt x="3540733" y="1120341"/>
                </a:cubicBezTo>
                <a:cubicBezTo>
                  <a:pt x="3541601" y="1116744"/>
                  <a:pt x="3543710" y="1113333"/>
                  <a:pt x="3547059" y="1110109"/>
                </a:cubicBezTo>
                <a:cubicBezTo>
                  <a:pt x="3550407" y="1106884"/>
                  <a:pt x="3556174" y="1103101"/>
                  <a:pt x="3564360" y="1098761"/>
                </a:cubicBezTo>
                <a:cubicBezTo>
                  <a:pt x="3572545" y="1094420"/>
                  <a:pt x="3581971" y="1090451"/>
                  <a:pt x="3592637" y="1086854"/>
                </a:cubicBezTo>
                <a:cubicBezTo>
                  <a:pt x="3603303" y="1083258"/>
                  <a:pt x="3614960" y="1080281"/>
                  <a:pt x="3627611" y="1077925"/>
                </a:cubicBezTo>
                <a:cubicBezTo>
                  <a:pt x="3640261" y="1075568"/>
                  <a:pt x="3653035" y="1074390"/>
                  <a:pt x="3665934" y="1074390"/>
                </a:cubicBezTo>
                <a:close/>
                <a:moveTo>
                  <a:pt x="3303166" y="1074390"/>
                </a:moveTo>
                <a:cubicBezTo>
                  <a:pt x="3329460" y="1074390"/>
                  <a:pt x="3351845" y="1078607"/>
                  <a:pt x="3370324" y="1087040"/>
                </a:cubicBezTo>
                <a:cubicBezTo>
                  <a:pt x="3388804" y="1095474"/>
                  <a:pt x="3403997" y="1106822"/>
                  <a:pt x="3415904" y="1121085"/>
                </a:cubicBezTo>
                <a:cubicBezTo>
                  <a:pt x="3427810" y="1135347"/>
                  <a:pt x="3436554" y="1152091"/>
                  <a:pt x="3442134" y="1171314"/>
                </a:cubicBezTo>
                <a:cubicBezTo>
                  <a:pt x="3447716" y="1190538"/>
                  <a:pt x="3450506" y="1211064"/>
                  <a:pt x="3450506" y="1232892"/>
                </a:cubicBezTo>
                <a:lnTo>
                  <a:pt x="3450506" y="1244054"/>
                </a:lnTo>
                <a:cubicBezTo>
                  <a:pt x="3450506" y="1253728"/>
                  <a:pt x="3448077" y="1260611"/>
                  <a:pt x="3443219" y="1264704"/>
                </a:cubicBezTo>
                <a:cubicBezTo>
                  <a:pt x="3438361" y="1268797"/>
                  <a:pt x="3432815" y="1270843"/>
                  <a:pt x="3426584" y="1270843"/>
                </a:cubicBezTo>
                <a:lnTo>
                  <a:pt x="3206056" y="1270843"/>
                </a:lnTo>
                <a:cubicBezTo>
                  <a:pt x="3206056" y="1289447"/>
                  <a:pt x="3207925" y="1306190"/>
                  <a:pt x="3211664" y="1321073"/>
                </a:cubicBezTo>
                <a:cubicBezTo>
                  <a:pt x="3215401" y="1335955"/>
                  <a:pt x="3221633" y="1348730"/>
                  <a:pt x="3230357" y="1359396"/>
                </a:cubicBezTo>
                <a:cubicBezTo>
                  <a:pt x="3239081" y="1370062"/>
                  <a:pt x="3250423" y="1378247"/>
                  <a:pt x="3264381" y="1383953"/>
                </a:cubicBezTo>
                <a:cubicBezTo>
                  <a:pt x="3278339" y="1389658"/>
                  <a:pt x="3295413" y="1392510"/>
                  <a:pt x="3315602" y="1392510"/>
                </a:cubicBezTo>
                <a:cubicBezTo>
                  <a:pt x="3331554" y="1392510"/>
                  <a:pt x="3345761" y="1391208"/>
                  <a:pt x="3358224" y="1388603"/>
                </a:cubicBezTo>
                <a:cubicBezTo>
                  <a:pt x="3370687" y="1385999"/>
                  <a:pt x="3381467" y="1383084"/>
                  <a:pt x="3390565" y="1379860"/>
                </a:cubicBezTo>
                <a:cubicBezTo>
                  <a:pt x="3399663" y="1376635"/>
                  <a:pt x="3407141" y="1373721"/>
                  <a:pt x="3413000" y="1371116"/>
                </a:cubicBezTo>
                <a:cubicBezTo>
                  <a:pt x="3418857" y="1368512"/>
                  <a:pt x="3423283" y="1367209"/>
                  <a:pt x="3426275" y="1367209"/>
                </a:cubicBezTo>
                <a:cubicBezTo>
                  <a:pt x="3428019" y="1367209"/>
                  <a:pt x="3429576" y="1367643"/>
                  <a:pt x="3430947" y="1368512"/>
                </a:cubicBezTo>
                <a:cubicBezTo>
                  <a:pt x="3432317" y="1369380"/>
                  <a:pt x="3433375" y="1370682"/>
                  <a:pt x="3434124" y="1372418"/>
                </a:cubicBezTo>
                <a:cubicBezTo>
                  <a:pt x="3434872" y="1374155"/>
                  <a:pt x="3435432" y="1376573"/>
                  <a:pt x="3435807" y="1379674"/>
                </a:cubicBezTo>
                <a:cubicBezTo>
                  <a:pt x="3436181" y="1382774"/>
                  <a:pt x="3436368" y="1386557"/>
                  <a:pt x="3436368" y="1391022"/>
                </a:cubicBezTo>
                <a:cubicBezTo>
                  <a:pt x="3436368" y="1394246"/>
                  <a:pt x="3436243" y="1397037"/>
                  <a:pt x="3435996" y="1399393"/>
                </a:cubicBezTo>
                <a:cubicBezTo>
                  <a:pt x="3435747" y="1401750"/>
                  <a:pt x="3435437" y="1403858"/>
                  <a:pt x="3435065" y="1405719"/>
                </a:cubicBezTo>
                <a:cubicBezTo>
                  <a:pt x="3434693" y="1407579"/>
                  <a:pt x="3434073" y="1409253"/>
                  <a:pt x="3433205" y="1410742"/>
                </a:cubicBezTo>
                <a:cubicBezTo>
                  <a:pt x="3432337" y="1412230"/>
                  <a:pt x="3431221" y="1413656"/>
                  <a:pt x="3429856" y="1415020"/>
                </a:cubicBezTo>
                <a:cubicBezTo>
                  <a:pt x="3428492" y="1416385"/>
                  <a:pt x="3424461" y="1418617"/>
                  <a:pt x="3417764" y="1421718"/>
                </a:cubicBezTo>
                <a:cubicBezTo>
                  <a:pt x="3411067" y="1424818"/>
                  <a:pt x="3402385" y="1427857"/>
                  <a:pt x="3391719" y="1430833"/>
                </a:cubicBezTo>
                <a:cubicBezTo>
                  <a:pt x="3381053" y="1433810"/>
                  <a:pt x="3368713" y="1436476"/>
                  <a:pt x="3354698" y="1438833"/>
                </a:cubicBezTo>
                <a:cubicBezTo>
                  <a:pt x="3340684" y="1441189"/>
                  <a:pt x="3325739" y="1442368"/>
                  <a:pt x="3309863" y="1442368"/>
                </a:cubicBezTo>
                <a:cubicBezTo>
                  <a:pt x="3282330" y="1442368"/>
                  <a:pt x="3258208" y="1438523"/>
                  <a:pt x="3237495" y="1430833"/>
                </a:cubicBezTo>
                <a:cubicBezTo>
                  <a:pt x="3216783" y="1423144"/>
                  <a:pt x="3199359" y="1411734"/>
                  <a:pt x="3185220" y="1396603"/>
                </a:cubicBezTo>
                <a:cubicBezTo>
                  <a:pt x="3171082" y="1381472"/>
                  <a:pt x="3160415" y="1362496"/>
                  <a:pt x="3153222" y="1339676"/>
                </a:cubicBezTo>
                <a:cubicBezTo>
                  <a:pt x="3146029" y="1316856"/>
                  <a:pt x="3142432" y="1290315"/>
                  <a:pt x="3142432" y="1260053"/>
                </a:cubicBezTo>
                <a:cubicBezTo>
                  <a:pt x="3142432" y="1231280"/>
                  <a:pt x="3146152" y="1205421"/>
                  <a:pt x="3153594" y="1182476"/>
                </a:cubicBezTo>
                <a:cubicBezTo>
                  <a:pt x="3161035" y="1159532"/>
                  <a:pt x="3171763" y="1140060"/>
                  <a:pt x="3185778" y="1124061"/>
                </a:cubicBezTo>
                <a:cubicBezTo>
                  <a:pt x="3199793" y="1108062"/>
                  <a:pt x="3216722" y="1095784"/>
                  <a:pt x="3236566" y="1087226"/>
                </a:cubicBezTo>
                <a:cubicBezTo>
                  <a:pt x="3256409" y="1078669"/>
                  <a:pt x="3278610" y="1074390"/>
                  <a:pt x="3303166" y="1074390"/>
                </a:cubicBezTo>
                <a:close/>
                <a:moveTo>
                  <a:pt x="2719240" y="1074390"/>
                </a:moveTo>
                <a:cubicBezTo>
                  <a:pt x="2733130" y="1074390"/>
                  <a:pt x="2745594" y="1076002"/>
                  <a:pt x="2756632" y="1079227"/>
                </a:cubicBezTo>
                <a:cubicBezTo>
                  <a:pt x="2767671" y="1082452"/>
                  <a:pt x="2777406" y="1086978"/>
                  <a:pt x="2785840" y="1092807"/>
                </a:cubicBezTo>
                <a:cubicBezTo>
                  <a:pt x="2794273" y="1098637"/>
                  <a:pt x="2801467" y="1105582"/>
                  <a:pt x="2807420" y="1113643"/>
                </a:cubicBezTo>
                <a:cubicBezTo>
                  <a:pt x="2813373" y="1121705"/>
                  <a:pt x="2818334" y="1130697"/>
                  <a:pt x="2822302" y="1140619"/>
                </a:cubicBezTo>
                <a:cubicBezTo>
                  <a:pt x="2833465" y="1128464"/>
                  <a:pt x="2844069" y="1118170"/>
                  <a:pt x="2854115" y="1109737"/>
                </a:cubicBezTo>
                <a:cubicBezTo>
                  <a:pt x="2864161" y="1101303"/>
                  <a:pt x="2873834" y="1094482"/>
                  <a:pt x="2883136" y="1089273"/>
                </a:cubicBezTo>
                <a:cubicBezTo>
                  <a:pt x="2892438" y="1084064"/>
                  <a:pt x="2901491" y="1080281"/>
                  <a:pt x="2910297" y="1077925"/>
                </a:cubicBezTo>
                <a:cubicBezTo>
                  <a:pt x="2919103" y="1075568"/>
                  <a:pt x="2927971" y="1074390"/>
                  <a:pt x="2936901" y="1074390"/>
                </a:cubicBezTo>
                <a:cubicBezTo>
                  <a:pt x="2958481" y="1074390"/>
                  <a:pt x="2976588" y="1078173"/>
                  <a:pt x="2991222" y="1085738"/>
                </a:cubicBezTo>
                <a:cubicBezTo>
                  <a:pt x="3005857" y="1093304"/>
                  <a:pt x="3017702" y="1103411"/>
                  <a:pt x="3026756" y="1116062"/>
                </a:cubicBezTo>
                <a:cubicBezTo>
                  <a:pt x="3035809" y="1128712"/>
                  <a:pt x="3042258" y="1143533"/>
                  <a:pt x="3046103" y="1160524"/>
                </a:cubicBezTo>
                <a:cubicBezTo>
                  <a:pt x="3049948" y="1177516"/>
                  <a:pt x="3051870" y="1195437"/>
                  <a:pt x="3051870" y="1214288"/>
                </a:cubicBezTo>
                <a:lnTo>
                  <a:pt x="3051870" y="1425996"/>
                </a:lnTo>
                <a:cubicBezTo>
                  <a:pt x="3051870" y="1427981"/>
                  <a:pt x="3051374" y="1429655"/>
                  <a:pt x="3050382" y="1431019"/>
                </a:cubicBezTo>
                <a:cubicBezTo>
                  <a:pt x="3049389" y="1432384"/>
                  <a:pt x="3047777" y="1433562"/>
                  <a:pt x="3045545" y="1434554"/>
                </a:cubicBezTo>
                <a:cubicBezTo>
                  <a:pt x="3043312" y="1435546"/>
                  <a:pt x="3040212" y="1436290"/>
                  <a:pt x="3036243" y="1436786"/>
                </a:cubicBezTo>
                <a:cubicBezTo>
                  <a:pt x="3032274" y="1437283"/>
                  <a:pt x="3027313" y="1437531"/>
                  <a:pt x="3021360" y="1437531"/>
                </a:cubicBezTo>
                <a:cubicBezTo>
                  <a:pt x="3015159" y="1437531"/>
                  <a:pt x="3010074" y="1437283"/>
                  <a:pt x="3006105" y="1436786"/>
                </a:cubicBezTo>
                <a:cubicBezTo>
                  <a:pt x="3002137" y="1436290"/>
                  <a:pt x="2998974" y="1435546"/>
                  <a:pt x="2996617" y="1434554"/>
                </a:cubicBezTo>
                <a:cubicBezTo>
                  <a:pt x="2994261" y="1433562"/>
                  <a:pt x="2992587" y="1432384"/>
                  <a:pt x="2991595" y="1431019"/>
                </a:cubicBezTo>
                <a:cubicBezTo>
                  <a:pt x="2990602" y="1429655"/>
                  <a:pt x="2990106" y="1427981"/>
                  <a:pt x="2990106" y="1425996"/>
                </a:cubicBezTo>
                <a:lnTo>
                  <a:pt x="2990106" y="1222474"/>
                </a:lnTo>
                <a:cubicBezTo>
                  <a:pt x="2990106" y="1208335"/>
                  <a:pt x="2988866" y="1195437"/>
                  <a:pt x="2986386" y="1183779"/>
                </a:cubicBezTo>
                <a:cubicBezTo>
                  <a:pt x="2983905" y="1172121"/>
                  <a:pt x="2979936" y="1162075"/>
                  <a:pt x="2974479" y="1153641"/>
                </a:cubicBezTo>
                <a:cubicBezTo>
                  <a:pt x="2969023" y="1145207"/>
                  <a:pt x="2962077" y="1138758"/>
                  <a:pt x="2953643" y="1134293"/>
                </a:cubicBezTo>
                <a:cubicBezTo>
                  <a:pt x="2945210" y="1129828"/>
                  <a:pt x="2935288" y="1127596"/>
                  <a:pt x="2923878" y="1127596"/>
                </a:cubicBezTo>
                <a:cubicBezTo>
                  <a:pt x="2909739" y="1127596"/>
                  <a:pt x="2895538" y="1133053"/>
                  <a:pt x="2881276" y="1143967"/>
                </a:cubicBezTo>
                <a:cubicBezTo>
                  <a:pt x="2867013" y="1154881"/>
                  <a:pt x="2851324" y="1170880"/>
                  <a:pt x="2834209" y="1191964"/>
                </a:cubicBezTo>
                <a:lnTo>
                  <a:pt x="2834209" y="1425996"/>
                </a:lnTo>
                <a:cubicBezTo>
                  <a:pt x="2834209" y="1427981"/>
                  <a:pt x="2833713" y="1429655"/>
                  <a:pt x="2832721" y="1431019"/>
                </a:cubicBezTo>
                <a:cubicBezTo>
                  <a:pt x="2831729" y="1432384"/>
                  <a:pt x="2830054" y="1433562"/>
                  <a:pt x="2827698" y="1434554"/>
                </a:cubicBezTo>
                <a:cubicBezTo>
                  <a:pt x="2825341" y="1435546"/>
                  <a:pt x="2822178" y="1436290"/>
                  <a:pt x="2818209" y="1436786"/>
                </a:cubicBezTo>
                <a:cubicBezTo>
                  <a:pt x="2814241" y="1437283"/>
                  <a:pt x="2809280" y="1437531"/>
                  <a:pt x="2803327" y="1437531"/>
                </a:cubicBezTo>
                <a:cubicBezTo>
                  <a:pt x="2797622" y="1437531"/>
                  <a:pt x="2792723" y="1437283"/>
                  <a:pt x="2788630" y="1436786"/>
                </a:cubicBezTo>
                <a:cubicBezTo>
                  <a:pt x="2784538" y="1436290"/>
                  <a:pt x="2781313" y="1435546"/>
                  <a:pt x="2778956" y="1434554"/>
                </a:cubicBezTo>
                <a:cubicBezTo>
                  <a:pt x="2776600" y="1433562"/>
                  <a:pt x="2774988" y="1432384"/>
                  <a:pt x="2774120" y="1431019"/>
                </a:cubicBezTo>
                <a:cubicBezTo>
                  <a:pt x="2773251" y="1429655"/>
                  <a:pt x="2772817" y="1427981"/>
                  <a:pt x="2772817" y="1425996"/>
                </a:cubicBezTo>
                <a:lnTo>
                  <a:pt x="2772817" y="1222474"/>
                </a:lnTo>
                <a:cubicBezTo>
                  <a:pt x="2772817" y="1208335"/>
                  <a:pt x="2771453" y="1195437"/>
                  <a:pt x="2768724" y="1183779"/>
                </a:cubicBezTo>
                <a:cubicBezTo>
                  <a:pt x="2765996" y="1172121"/>
                  <a:pt x="2761903" y="1162075"/>
                  <a:pt x="2756446" y="1153641"/>
                </a:cubicBezTo>
                <a:cubicBezTo>
                  <a:pt x="2750989" y="1145207"/>
                  <a:pt x="2744105" y="1138758"/>
                  <a:pt x="2735797" y="1134293"/>
                </a:cubicBezTo>
                <a:cubicBezTo>
                  <a:pt x="2727487" y="1129828"/>
                  <a:pt x="2717627" y="1127596"/>
                  <a:pt x="2706216" y="1127596"/>
                </a:cubicBezTo>
                <a:cubicBezTo>
                  <a:pt x="2692078" y="1127596"/>
                  <a:pt x="2677815" y="1133053"/>
                  <a:pt x="2663429" y="1143967"/>
                </a:cubicBezTo>
                <a:cubicBezTo>
                  <a:pt x="2649042" y="1154881"/>
                  <a:pt x="2633415" y="1170880"/>
                  <a:pt x="2616548" y="1191964"/>
                </a:cubicBezTo>
                <a:lnTo>
                  <a:pt x="2616548" y="1425996"/>
                </a:lnTo>
                <a:cubicBezTo>
                  <a:pt x="2616548" y="1427981"/>
                  <a:pt x="2616052" y="1429655"/>
                  <a:pt x="2615060" y="1431019"/>
                </a:cubicBezTo>
                <a:cubicBezTo>
                  <a:pt x="2614067" y="1432384"/>
                  <a:pt x="2612455" y="1433562"/>
                  <a:pt x="2610222" y="1434554"/>
                </a:cubicBezTo>
                <a:cubicBezTo>
                  <a:pt x="2607990" y="1435546"/>
                  <a:pt x="2604890" y="1436290"/>
                  <a:pt x="2600921" y="1436786"/>
                </a:cubicBezTo>
                <a:cubicBezTo>
                  <a:pt x="2596952" y="1437283"/>
                  <a:pt x="2591867" y="1437531"/>
                  <a:pt x="2585666" y="1437531"/>
                </a:cubicBezTo>
                <a:cubicBezTo>
                  <a:pt x="2579713" y="1437531"/>
                  <a:pt x="2574752" y="1437283"/>
                  <a:pt x="2570783" y="1436786"/>
                </a:cubicBezTo>
                <a:cubicBezTo>
                  <a:pt x="2566814" y="1436290"/>
                  <a:pt x="2563652" y="1435546"/>
                  <a:pt x="2561295" y="1434554"/>
                </a:cubicBezTo>
                <a:cubicBezTo>
                  <a:pt x="2558939" y="1433562"/>
                  <a:pt x="2557327" y="1432384"/>
                  <a:pt x="2556459" y="1431019"/>
                </a:cubicBezTo>
                <a:cubicBezTo>
                  <a:pt x="2555589" y="1429655"/>
                  <a:pt x="2555155" y="1427981"/>
                  <a:pt x="2555155" y="1425996"/>
                </a:cubicBezTo>
                <a:lnTo>
                  <a:pt x="2555155" y="1091133"/>
                </a:lnTo>
                <a:cubicBezTo>
                  <a:pt x="2555155" y="1089149"/>
                  <a:pt x="2555528" y="1087475"/>
                  <a:pt x="2556273" y="1086110"/>
                </a:cubicBezTo>
                <a:cubicBezTo>
                  <a:pt x="2557017" y="1084746"/>
                  <a:pt x="2558505" y="1083506"/>
                  <a:pt x="2560737" y="1082390"/>
                </a:cubicBezTo>
                <a:cubicBezTo>
                  <a:pt x="2562970" y="1081273"/>
                  <a:pt x="2565822" y="1080529"/>
                  <a:pt x="2569295" y="1080157"/>
                </a:cubicBezTo>
                <a:cubicBezTo>
                  <a:pt x="2572768" y="1079785"/>
                  <a:pt x="2577357" y="1079599"/>
                  <a:pt x="2583062" y="1079599"/>
                </a:cubicBezTo>
                <a:cubicBezTo>
                  <a:pt x="2588519" y="1079599"/>
                  <a:pt x="2593045" y="1079785"/>
                  <a:pt x="2596642" y="1080157"/>
                </a:cubicBezTo>
                <a:cubicBezTo>
                  <a:pt x="2600239" y="1080529"/>
                  <a:pt x="2603029" y="1081273"/>
                  <a:pt x="2605014" y="1082390"/>
                </a:cubicBezTo>
                <a:cubicBezTo>
                  <a:pt x="2606998" y="1083506"/>
                  <a:pt x="2608424" y="1084746"/>
                  <a:pt x="2609293" y="1086110"/>
                </a:cubicBezTo>
                <a:cubicBezTo>
                  <a:pt x="2610160" y="1087475"/>
                  <a:pt x="2610595" y="1089149"/>
                  <a:pt x="2610595" y="1091133"/>
                </a:cubicBezTo>
                <a:lnTo>
                  <a:pt x="2610595" y="1135410"/>
                </a:lnTo>
                <a:cubicBezTo>
                  <a:pt x="2629446" y="1114326"/>
                  <a:pt x="2647740" y="1098885"/>
                  <a:pt x="2665475" y="1089087"/>
                </a:cubicBezTo>
                <a:cubicBezTo>
                  <a:pt x="2683210" y="1079289"/>
                  <a:pt x="2701132" y="1074390"/>
                  <a:pt x="2719240" y="1074390"/>
                </a:cubicBezTo>
                <a:close/>
                <a:moveTo>
                  <a:pt x="1704529" y="1074390"/>
                </a:moveTo>
                <a:cubicBezTo>
                  <a:pt x="1726854" y="1074390"/>
                  <a:pt x="1745643" y="1078173"/>
                  <a:pt x="1760898" y="1085738"/>
                </a:cubicBezTo>
                <a:cubicBezTo>
                  <a:pt x="1776153" y="1093304"/>
                  <a:pt x="1788493" y="1103411"/>
                  <a:pt x="1797919" y="1116062"/>
                </a:cubicBezTo>
                <a:cubicBezTo>
                  <a:pt x="1807345" y="1128712"/>
                  <a:pt x="1814104" y="1143533"/>
                  <a:pt x="1818197" y="1160524"/>
                </a:cubicBezTo>
                <a:cubicBezTo>
                  <a:pt x="1822289" y="1177516"/>
                  <a:pt x="1824336" y="1197917"/>
                  <a:pt x="1824336" y="1221730"/>
                </a:cubicBezTo>
                <a:lnTo>
                  <a:pt x="1824336" y="1425996"/>
                </a:lnTo>
                <a:cubicBezTo>
                  <a:pt x="1824336" y="1427981"/>
                  <a:pt x="1823840" y="1429655"/>
                  <a:pt x="1822847" y="1431019"/>
                </a:cubicBezTo>
                <a:cubicBezTo>
                  <a:pt x="1821856" y="1432384"/>
                  <a:pt x="1820243" y="1433562"/>
                  <a:pt x="1818011" y="1434554"/>
                </a:cubicBezTo>
                <a:cubicBezTo>
                  <a:pt x="1815778" y="1435546"/>
                  <a:pt x="1812678" y="1436290"/>
                  <a:pt x="1808709" y="1436786"/>
                </a:cubicBezTo>
                <a:cubicBezTo>
                  <a:pt x="1804740" y="1437283"/>
                  <a:pt x="1799779" y="1437531"/>
                  <a:pt x="1793826" y="1437531"/>
                </a:cubicBezTo>
                <a:cubicBezTo>
                  <a:pt x="1787625" y="1437531"/>
                  <a:pt x="1782540" y="1437283"/>
                  <a:pt x="1778571" y="1436786"/>
                </a:cubicBezTo>
                <a:cubicBezTo>
                  <a:pt x="1774602" y="1436290"/>
                  <a:pt x="1771502" y="1435546"/>
                  <a:pt x="1769269" y="1434554"/>
                </a:cubicBezTo>
                <a:cubicBezTo>
                  <a:pt x="1767037" y="1433562"/>
                  <a:pt x="1765425" y="1432384"/>
                  <a:pt x="1764432" y="1431019"/>
                </a:cubicBezTo>
                <a:cubicBezTo>
                  <a:pt x="1763440" y="1429655"/>
                  <a:pt x="1762944" y="1427981"/>
                  <a:pt x="1762944" y="1425996"/>
                </a:cubicBezTo>
                <a:lnTo>
                  <a:pt x="1762944" y="1229915"/>
                </a:lnTo>
                <a:cubicBezTo>
                  <a:pt x="1762944" y="1210816"/>
                  <a:pt x="1761456" y="1195437"/>
                  <a:pt x="1758479" y="1183779"/>
                </a:cubicBezTo>
                <a:cubicBezTo>
                  <a:pt x="1755503" y="1172121"/>
                  <a:pt x="1751162" y="1162075"/>
                  <a:pt x="1745457" y="1153641"/>
                </a:cubicBezTo>
                <a:cubicBezTo>
                  <a:pt x="1739752" y="1145207"/>
                  <a:pt x="1732372" y="1138758"/>
                  <a:pt x="1723319" y="1134293"/>
                </a:cubicBezTo>
                <a:cubicBezTo>
                  <a:pt x="1714265" y="1129828"/>
                  <a:pt x="1703785" y="1127596"/>
                  <a:pt x="1691879" y="1127596"/>
                </a:cubicBezTo>
                <a:cubicBezTo>
                  <a:pt x="1676500" y="1127596"/>
                  <a:pt x="1661121" y="1133053"/>
                  <a:pt x="1645742" y="1143967"/>
                </a:cubicBezTo>
                <a:cubicBezTo>
                  <a:pt x="1630363" y="1154881"/>
                  <a:pt x="1614241" y="1170880"/>
                  <a:pt x="1597374" y="1191964"/>
                </a:cubicBezTo>
                <a:lnTo>
                  <a:pt x="1597374" y="1425996"/>
                </a:lnTo>
                <a:cubicBezTo>
                  <a:pt x="1597374" y="1427981"/>
                  <a:pt x="1596877" y="1429655"/>
                  <a:pt x="1595885" y="1431019"/>
                </a:cubicBezTo>
                <a:cubicBezTo>
                  <a:pt x="1594893" y="1432384"/>
                  <a:pt x="1593280" y="1433562"/>
                  <a:pt x="1591048" y="1434554"/>
                </a:cubicBezTo>
                <a:cubicBezTo>
                  <a:pt x="1588815" y="1435546"/>
                  <a:pt x="1585714" y="1436290"/>
                  <a:pt x="1581746" y="1436786"/>
                </a:cubicBezTo>
                <a:cubicBezTo>
                  <a:pt x="1577777" y="1437283"/>
                  <a:pt x="1572693" y="1437531"/>
                  <a:pt x="1566492" y="1437531"/>
                </a:cubicBezTo>
                <a:cubicBezTo>
                  <a:pt x="1560537" y="1437531"/>
                  <a:pt x="1555577" y="1437283"/>
                  <a:pt x="1551608" y="1436786"/>
                </a:cubicBezTo>
                <a:cubicBezTo>
                  <a:pt x="1547640" y="1436290"/>
                  <a:pt x="1544477" y="1435546"/>
                  <a:pt x="1542121" y="1434554"/>
                </a:cubicBezTo>
                <a:cubicBezTo>
                  <a:pt x="1539764" y="1433562"/>
                  <a:pt x="1538152" y="1432384"/>
                  <a:pt x="1537284" y="1431019"/>
                </a:cubicBezTo>
                <a:cubicBezTo>
                  <a:pt x="1536416" y="1429655"/>
                  <a:pt x="1535981" y="1427981"/>
                  <a:pt x="1535981" y="1425996"/>
                </a:cubicBezTo>
                <a:lnTo>
                  <a:pt x="1535981" y="1091133"/>
                </a:lnTo>
                <a:cubicBezTo>
                  <a:pt x="1535981" y="1089149"/>
                  <a:pt x="1536354" y="1087475"/>
                  <a:pt x="1537098" y="1086110"/>
                </a:cubicBezTo>
                <a:cubicBezTo>
                  <a:pt x="1537842" y="1084746"/>
                  <a:pt x="1539330" y="1083506"/>
                  <a:pt x="1541562" y="1082390"/>
                </a:cubicBezTo>
                <a:cubicBezTo>
                  <a:pt x="1543795" y="1081273"/>
                  <a:pt x="1546647" y="1080529"/>
                  <a:pt x="1550120" y="1080157"/>
                </a:cubicBezTo>
                <a:cubicBezTo>
                  <a:pt x="1553593" y="1079785"/>
                  <a:pt x="1558182" y="1079599"/>
                  <a:pt x="1563887" y="1079599"/>
                </a:cubicBezTo>
                <a:cubicBezTo>
                  <a:pt x="1569344" y="1079599"/>
                  <a:pt x="1573870" y="1079785"/>
                  <a:pt x="1577467" y="1080157"/>
                </a:cubicBezTo>
                <a:cubicBezTo>
                  <a:pt x="1581064" y="1080529"/>
                  <a:pt x="1583855" y="1081273"/>
                  <a:pt x="1585838" y="1082390"/>
                </a:cubicBezTo>
                <a:cubicBezTo>
                  <a:pt x="1587823" y="1083506"/>
                  <a:pt x="1589250" y="1084746"/>
                  <a:pt x="1590118" y="1086110"/>
                </a:cubicBezTo>
                <a:cubicBezTo>
                  <a:pt x="1590986" y="1087475"/>
                  <a:pt x="1591420" y="1089149"/>
                  <a:pt x="1591420" y="1091133"/>
                </a:cubicBezTo>
                <a:lnTo>
                  <a:pt x="1591420" y="1135410"/>
                </a:lnTo>
                <a:cubicBezTo>
                  <a:pt x="1610272" y="1114326"/>
                  <a:pt x="1629062" y="1098885"/>
                  <a:pt x="1647789" y="1089087"/>
                </a:cubicBezTo>
                <a:cubicBezTo>
                  <a:pt x="1666516" y="1079289"/>
                  <a:pt x="1685430" y="1074390"/>
                  <a:pt x="1704529" y="1074390"/>
                </a:cubicBezTo>
                <a:close/>
                <a:moveTo>
                  <a:pt x="1344141" y="1074390"/>
                </a:moveTo>
                <a:cubicBezTo>
                  <a:pt x="1353071" y="1074390"/>
                  <a:pt x="1362001" y="1075134"/>
                  <a:pt x="1370931" y="1076622"/>
                </a:cubicBezTo>
                <a:cubicBezTo>
                  <a:pt x="1379861" y="1078111"/>
                  <a:pt x="1387922" y="1079971"/>
                  <a:pt x="1395115" y="1082203"/>
                </a:cubicBezTo>
                <a:cubicBezTo>
                  <a:pt x="1402308" y="1084436"/>
                  <a:pt x="1408448" y="1086854"/>
                  <a:pt x="1413533" y="1089459"/>
                </a:cubicBezTo>
                <a:cubicBezTo>
                  <a:pt x="1418618" y="1092063"/>
                  <a:pt x="1422463" y="1094358"/>
                  <a:pt x="1425067" y="1096342"/>
                </a:cubicBezTo>
                <a:cubicBezTo>
                  <a:pt x="1427671" y="1098326"/>
                  <a:pt x="1429407" y="1100063"/>
                  <a:pt x="1430276" y="1101551"/>
                </a:cubicBezTo>
                <a:cubicBezTo>
                  <a:pt x="1431144" y="1103039"/>
                  <a:pt x="1431764" y="1104714"/>
                  <a:pt x="1432137" y="1106574"/>
                </a:cubicBezTo>
                <a:cubicBezTo>
                  <a:pt x="1432508" y="1108434"/>
                  <a:pt x="1432880" y="1110729"/>
                  <a:pt x="1433253" y="1113457"/>
                </a:cubicBezTo>
                <a:cubicBezTo>
                  <a:pt x="1433625" y="1116186"/>
                  <a:pt x="1433810" y="1119534"/>
                  <a:pt x="1433810" y="1123503"/>
                </a:cubicBezTo>
                <a:cubicBezTo>
                  <a:pt x="1433810" y="1127720"/>
                  <a:pt x="1433625" y="1131379"/>
                  <a:pt x="1433253" y="1134479"/>
                </a:cubicBezTo>
                <a:cubicBezTo>
                  <a:pt x="1432880" y="1137580"/>
                  <a:pt x="1432260" y="1140122"/>
                  <a:pt x="1431392" y="1142107"/>
                </a:cubicBezTo>
                <a:cubicBezTo>
                  <a:pt x="1430524" y="1144091"/>
                  <a:pt x="1429470" y="1145518"/>
                  <a:pt x="1428229" y="1146386"/>
                </a:cubicBezTo>
                <a:cubicBezTo>
                  <a:pt x="1426989" y="1147254"/>
                  <a:pt x="1425625" y="1147688"/>
                  <a:pt x="1424136" y="1147688"/>
                </a:cubicBezTo>
                <a:cubicBezTo>
                  <a:pt x="1421905" y="1147688"/>
                  <a:pt x="1418680" y="1146324"/>
                  <a:pt x="1414463" y="1143595"/>
                </a:cubicBezTo>
                <a:cubicBezTo>
                  <a:pt x="1410246" y="1140867"/>
                  <a:pt x="1404789" y="1137952"/>
                  <a:pt x="1398092" y="1134851"/>
                </a:cubicBezTo>
                <a:cubicBezTo>
                  <a:pt x="1391394" y="1131751"/>
                  <a:pt x="1383519" y="1128836"/>
                  <a:pt x="1374465" y="1126108"/>
                </a:cubicBezTo>
                <a:cubicBezTo>
                  <a:pt x="1365411" y="1123379"/>
                  <a:pt x="1355056" y="1122015"/>
                  <a:pt x="1343397" y="1122015"/>
                </a:cubicBezTo>
                <a:cubicBezTo>
                  <a:pt x="1332979" y="1122015"/>
                  <a:pt x="1323802" y="1123193"/>
                  <a:pt x="1315864" y="1125550"/>
                </a:cubicBezTo>
                <a:cubicBezTo>
                  <a:pt x="1307927" y="1127906"/>
                  <a:pt x="1301416" y="1131255"/>
                  <a:pt x="1296331" y="1135596"/>
                </a:cubicBezTo>
                <a:cubicBezTo>
                  <a:pt x="1291245" y="1139936"/>
                  <a:pt x="1287401" y="1145083"/>
                  <a:pt x="1284797" y="1151036"/>
                </a:cubicBezTo>
                <a:cubicBezTo>
                  <a:pt x="1282192" y="1156990"/>
                  <a:pt x="1280889" y="1163439"/>
                  <a:pt x="1280889" y="1170384"/>
                </a:cubicBezTo>
                <a:cubicBezTo>
                  <a:pt x="1280889" y="1180058"/>
                  <a:pt x="1283370" y="1188181"/>
                  <a:pt x="1288331" y="1194755"/>
                </a:cubicBezTo>
                <a:cubicBezTo>
                  <a:pt x="1293292" y="1201328"/>
                  <a:pt x="1299741" y="1207095"/>
                  <a:pt x="1307679" y="1212056"/>
                </a:cubicBezTo>
                <a:cubicBezTo>
                  <a:pt x="1315616" y="1217017"/>
                  <a:pt x="1324670" y="1221482"/>
                  <a:pt x="1334840" y="1225451"/>
                </a:cubicBezTo>
                <a:cubicBezTo>
                  <a:pt x="1345010" y="1229419"/>
                  <a:pt x="1355366" y="1233512"/>
                  <a:pt x="1365908" y="1237729"/>
                </a:cubicBezTo>
                <a:cubicBezTo>
                  <a:pt x="1376450" y="1241946"/>
                  <a:pt x="1386868" y="1246659"/>
                  <a:pt x="1397162" y="1251868"/>
                </a:cubicBezTo>
                <a:cubicBezTo>
                  <a:pt x="1407455" y="1257077"/>
                  <a:pt x="1416571" y="1263402"/>
                  <a:pt x="1424509" y="1270843"/>
                </a:cubicBezTo>
                <a:cubicBezTo>
                  <a:pt x="1432446" y="1278285"/>
                  <a:pt x="1438833" y="1287214"/>
                  <a:pt x="1443670" y="1297632"/>
                </a:cubicBezTo>
                <a:cubicBezTo>
                  <a:pt x="1448507" y="1308050"/>
                  <a:pt x="1450926" y="1320452"/>
                  <a:pt x="1450926" y="1334839"/>
                </a:cubicBezTo>
                <a:cubicBezTo>
                  <a:pt x="1450926" y="1351954"/>
                  <a:pt x="1447763" y="1367209"/>
                  <a:pt x="1441438" y="1380604"/>
                </a:cubicBezTo>
                <a:cubicBezTo>
                  <a:pt x="1435113" y="1393998"/>
                  <a:pt x="1426121" y="1405284"/>
                  <a:pt x="1414463" y="1414462"/>
                </a:cubicBezTo>
                <a:cubicBezTo>
                  <a:pt x="1402805" y="1423640"/>
                  <a:pt x="1388914" y="1430585"/>
                  <a:pt x="1372791" y="1435298"/>
                </a:cubicBezTo>
                <a:cubicBezTo>
                  <a:pt x="1356668" y="1440011"/>
                  <a:pt x="1338933" y="1442368"/>
                  <a:pt x="1319585" y="1442368"/>
                </a:cubicBezTo>
                <a:cubicBezTo>
                  <a:pt x="1307679" y="1442368"/>
                  <a:pt x="1296331" y="1441437"/>
                  <a:pt x="1285541" y="1439577"/>
                </a:cubicBezTo>
                <a:cubicBezTo>
                  <a:pt x="1274751" y="1437717"/>
                  <a:pt x="1265077" y="1435360"/>
                  <a:pt x="1256519" y="1432508"/>
                </a:cubicBezTo>
                <a:cubicBezTo>
                  <a:pt x="1247961" y="1429655"/>
                  <a:pt x="1240706" y="1426679"/>
                  <a:pt x="1234753" y="1423578"/>
                </a:cubicBezTo>
                <a:cubicBezTo>
                  <a:pt x="1228800" y="1420477"/>
                  <a:pt x="1224459" y="1417687"/>
                  <a:pt x="1221730" y="1415206"/>
                </a:cubicBezTo>
                <a:cubicBezTo>
                  <a:pt x="1219002" y="1412726"/>
                  <a:pt x="1217018" y="1409253"/>
                  <a:pt x="1215777" y="1404788"/>
                </a:cubicBezTo>
                <a:cubicBezTo>
                  <a:pt x="1214537" y="1400324"/>
                  <a:pt x="1213917" y="1394246"/>
                  <a:pt x="1213917" y="1386557"/>
                </a:cubicBezTo>
                <a:cubicBezTo>
                  <a:pt x="1213917" y="1381844"/>
                  <a:pt x="1214165" y="1377875"/>
                  <a:pt x="1214661" y="1374651"/>
                </a:cubicBezTo>
                <a:cubicBezTo>
                  <a:pt x="1215157" y="1371426"/>
                  <a:pt x="1215777" y="1368822"/>
                  <a:pt x="1216521" y="1366837"/>
                </a:cubicBezTo>
                <a:cubicBezTo>
                  <a:pt x="1217265" y="1364853"/>
                  <a:pt x="1218320" y="1363427"/>
                  <a:pt x="1219684" y="1362558"/>
                </a:cubicBezTo>
                <a:cubicBezTo>
                  <a:pt x="1221048" y="1361690"/>
                  <a:pt x="1222599" y="1361256"/>
                  <a:pt x="1224335" y="1361256"/>
                </a:cubicBezTo>
                <a:cubicBezTo>
                  <a:pt x="1227063" y="1361256"/>
                  <a:pt x="1231094" y="1362931"/>
                  <a:pt x="1236427" y="1366279"/>
                </a:cubicBezTo>
                <a:cubicBezTo>
                  <a:pt x="1241760" y="1369628"/>
                  <a:pt x="1248333" y="1373286"/>
                  <a:pt x="1256147" y="1377255"/>
                </a:cubicBezTo>
                <a:cubicBezTo>
                  <a:pt x="1263961" y="1381224"/>
                  <a:pt x="1273200" y="1384883"/>
                  <a:pt x="1283866" y="1388231"/>
                </a:cubicBezTo>
                <a:cubicBezTo>
                  <a:pt x="1294532" y="1391580"/>
                  <a:pt x="1306810" y="1393254"/>
                  <a:pt x="1320701" y="1393254"/>
                </a:cubicBezTo>
                <a:cubicBezTo>
                  <a:pt x="1331119" y="1393254"/>
                  <a:pt x="1340545" y="1392138"/>
                  <a:pt x="1348979" y="1389906"/>
                </a:cubicBezTo>
                <a:cubicBezTo>
                  <a:pt x="1357412" y="1387673"/>
                  <a:pt x="1364730" y="1384386"/>
                  <a:pt x="1370931" y="1380046"/>
                </a:cubicBezTo>
                <a:cubicBezTo>
                  <a:pt x="1377132" y="1375705"/>
                  <a:pt x="1381907" y="1370186"/>
                  <a:pt x="1385255" y="1363489"/>
                </a:cubicBezTo>
                <a:cubicBezTo>
                  <a:pt x="1388604" y="1356791"/>
                  <a:pt x="1390279" y="1348854"/>
                  <a:pt x="1390279" y="1339676"/>
                </a:cubicBezTo>
                <a:cubicBezTo>
                  <a:pt x="1390279" y="1330250"/>
                  <a:pt x="1387860" y="1322313"/>
                  <a:pt x="1383023" y="1315864"/>
                </a:cubicBezTo>
                <a:cubicBezTo>
                  <a:pt x="1378186" y="1309414"/>
                  <a:pt x="1371799" y="1303709"/>
                  <a:pt x="1363861" y="1298748"/>
                </a:cubicBezTo>
                <a:cubicBezTo>
                  <a:pt x="1355924" y="1293787"/>
                  <a:pt x="1346994" y="1289385"/>
                  <a:pt x="1337072" y="1285540"/>
                </a:cubicBezTo>
                <a:cubicBezTo>
                  <a:pt x="1327150" y="1281695"/>
                  <a:pt x="1316918" y="1277664"/>
                  <a:pt x="1306377" y="1273448"/>
                </a:cubicBezTo>
                <a:cubicBezTo>
                  <a:pt x="1295834" y="1269231"/>
                  <a:pt x="1285541" y="1264456"/>
                  <a:pt x="1275495" y="1259123"/>
                </a:cubicBezTo>
                <a:cubicBezTo>
                  <a:pt x="1265449" y="1253790"/>
                  <a:pt x="1256457" y="1247279"/>
                  <a:pt x="1248519" y="1239589"/>
                </a:cubicBezTo>
                <a:cubicBezTo>
                  <a:pt x="1240582" y="1231900"/>
                  <a:pt x="1234195" y="1222722"/>
                  <a:pt x="1229358" y="1212056"/>
                </a:cubicBezTo>
                <a:cubicBezTo>
                  <a:pt x="1224521" y="1201390"/>
                  <a:pt x="1222103" y="1188616"/>
                  <a:pt x="1222103" y="1173733"/>
                </a:cubicBezTo>
                <a:cubicBezTo>
                  <a:pt x="1222103" y="1160586"/>
                  <a:pt x="1224645" y="1147998"/>
                  <a:pt x="1229730" y="1135968"/>
                </a:cubicBezTo>
                <a:cubicBezTo>
                  <a:pt x="1234815" y="1123937"/>
                  <a:pt x="1242442" y="1113395"/>
                  <a:pt x="1252612" y="1104342"/>
                </a:cubicBezTo>
                <a:cubicBezTo>
                  <a:pt x="1262782" y="1095288"/>
                  <a:pt x="1275495" y="1088033"/>
                  <a:pt x="1290749" y="1082576"/>
                </a:cubicBezTo>
                <a:cubicBezTo>
                  <a:pt x="1306005" y="1077118"/>
                  <a:pt x="1323802" y="1074390"/>
                  <a:pt x="1344141" y="1074390"/>
                </a:cubicBezTo>
                <a:close/>
                <a:moveTo>
                  <a:pt x="998116" y="1074390"/>
                </a:moveTo>
                <a:cubicBezTo>
                  <a:pt x="1024409" y="1074390"/>
                  <a:pt x="1046795" y="1078607"/>
                  <a:pt x="1065275" y="1087040"/>
                </a:cubicBezTo>
                <a:cubicBezTo>
                  <a:pt x="1083754" y="1095474"/>
                  <a:pt x="1098948" y="1106822"/>
                  <a:pt x="1110854" y="1121085"/>
                </a:cubicBezTo>
                <a:cubicBezTo>
                  <a:pt x="1122760" y="1135347"/>
                  <a:pt x="1131504" y="1152091"/>
                  <a:pt x="1137084" y="1171314"/>
                </a:cubicBezTo>
                <a:cubicBezTo>
                  <a:pt x="1142665" y="1190538"/>
                  <a:pt x="1145456" y="1211064"/>
                  <a:pt x="1145456" y="1232892"/>
                </a:cubicBezTo>
                <a:lnTo>
                  <a:pt x="1145456" y="1244054"/>
                </a:lnTo>
                <a:cubicBezTo>
                  <a:pt x="1145456" y="1253728"/>
                  <a:pt x="1143027" y="1260611"/>
                  <a:pt x="1138169" y="1264704"/>
                </a:cubicBezTo>
                <a:cubicBezTo>
                  <a:pt x="1133311" y="1268797"/>
                  <a:pt x="1127765" y="1270843"/>
                  <a:pt x="1121533" y="1270843"/>
                </a:cubicBezTo>
                <a:lnTo>
                  <a:pt x="901006" y="1270843"/>
                </a:lnTo>
                <a:cubicBezTo>
                  <a:pt x="901006" y="1289447"/>
                  <a:pt x="902875" y="1306190"/>
                  <a:pt x="906613" y="1321073"/>
                </a:cubicBezTo>
                <a:cubicBezTo>
                  <a:pt x="910351" y="1335955"/>
                  <a:pt x="916583" y="1348730"/>
                  <a:pt x="925307" y="1359396"/>
                </a:cubicBezTo>
                <a:cubicBezTo>
                  <a:pt x="934032" y="1370062"/>
                  <a:pt x="945372" y="1378247"/>
                  <a:pt x="959331" y="1383953"/>
                </a:cubicBezTo>
                <a:cubicBezTo>
                  <a:pt x="973290" y="1389658"/>
                  <a:pt x="990363" y="1392510"/>
                  <a:pt x="1010551" y="1392510"/>
                </a:cubicBezTo>
                <a:cubicBezTo>
                  <a:pt x="1026504" y="1392510"/>
                  <a:pt x="1040712" y="1391208"/>
                  <a:pt x="1053174" y="1388603"/>
                </a:cubicBezTo>
                <a:cubicBezTo>
                  <a:pt x="1065636" y="1385999"/>
                  <a:pt x="1076417" y="1383084"/>
                  <a:pt x="1085515" y="1379860"/>
                </a:cubicBezTo>
                <a:cubicBezTo>
                  <a:pt x="1094613" y="1376635"/>
                  <a:pt x="1102092" y="1373721"/>
                  <a:pt x="1107950" y="1371116"/>
                </a:cubicBezTo>
                <a:cubicBezTo>
                  <a:pt x="1113808" y="1368512"/>
                  <a:pt x="1118233" y="1367209"/>
                  <a:pt x="1121225" y="1367209"/>
                </a:cubicBezTo>
                <a:cubicBezTo>
                  <a:pt x="1122969" y="1367209"/>
                  <a:pt x="1124527" y="1367643"/>
                  <a:pt x="1125896" y="1368512"/>
                </a:cubicBezTo>
                <a:cubicBezTo>
                  <a:pt x="1127266" y="1369380"/>
                  <a:pt x="1128325" y="1370682"/>
                  <a:pt x="1129074" y="1372418"/>
                </a:cubicBezTo>
                <a:cubicBezTo>
                  <a:pt x="1129821" y="1374155"/>
                  <a:pt x="1130383" y="1376573"/>
                  <a:pt x="1130757" y="1379674"/>
                </a:cubicBezTo>
                <a:cubicBezTo>
                  <a:pt x="1131130" y="1382774"/>
                  <a:pt x="1131318" y="1386557"/>
                  <a:pt x="1131318" y="1391022"/>
                </a:cubicBezTo>
                <a:cubicBezTo>
                  <a:pt x="1131318" y="1394246"/>
                  <a:pt x="1131194" y="1397037"/>
                  <a:pt x="1130945" y="1399393"/>
                </a:cubicBezTo>
                <a:cubicBezTo>
                  <a:pt x="1130697" y="1401750"/>
                  <a:pt x="1130387" y="1403858"/>
                  <a:pt x="1130016" y="1405719"/>
                </a:cubicBezTo>
                <a:cubicBezTo>
                  <a:pt x="1129643" y="1407579"/>
                  <a:pt x="1129023" y="1409253"/>
                  <a:pt x="1128155" y="1410742"/>
                </a:cubicBezTo>
                <a:cubicBezTo>
                  <a:pt x="1127286" y="1412230"/>
                  <a:pt x="1126170" y="1413656"/>
                  <a:pt x="1124806" y="1415020"/>
                </a:cubicBezTo>
                <a:cubicBezTo>
                  <a:pt x="1123442" y="1416385"/>
                  <a:pt x="1119411" y="1418617"/>
                  <a:pt x="1112714" y="1421718"/>
                </a:cubicBezTo>
                <a:cubicBezTo>
                  <a:pt x="1106016" y="1424818"/>
                  <a:pt x="1097335" y="1427857"/>
                  <a:pt x="1086669" y="1430833"/>
                </a:cubicBezTo>
                <a:cubicBezTo>
                  <a:pt x="1076003" y="1433810"/>
                  <a:pt x="1063663" y="1436476"/>
                  <a:pt x="1049648" y="1438833"/>
                </a:cubicBezTo>
                <a:cubicBezTo>
                  <a:pt x="1035633" y="1441189"/>
                  <a:pt x="1020688" y="1442368"/>
                  <a:pt x="1004814" y="1442368"/>
                </a:cubicBezTo>
                <a:cubicBezTo>
                  <a:pt x="977280" y="1442368"/>
                  <a:pt x="953158" y="1438523"/>
                  <a:pt x="932446" y="1430833"/>
                </a:cubicBezTo>
                <a:cubicBezTo>
                  <a:pt x="911734" y="1423144"/>
                  <a:pt x="894308" y="1411734"/>
                  <a:pt x="880170" y="1396603"/>
                </a:cubicBezTo>
                <a:cubicBezTo>
                  <a:pt x="866031" y="1381472"/>
                  <a:pt x="855365" y="1362496"/>
                  <a:pt x="848172" y="1339676"/>
                </a:cubicBezTo>
                <a:cubicBezTo>
                  <a:pt x="840979" y="1316856"/>
                  <a:pt x="837382" y="1290315"/>
                  <a:pt x="837382" y="1260053"/>
                </a:cubicBezTo>
                <a:cubicBezTo>
                  <a:pt x="837382" y="1231280"/>
                  <a:pt x="841103" y="1205421"/>
                  <a:pt x="848544" y="1182476"/>
                </a:cubicBezTo>
                <a:cubicBezTo>
                  <a:pt x="855985" y="1159532"/>
                  <a:pt x="866714" y="1140060"/>
                  <a:pt x="880728" y="1124061"/>
                </a:cubicBezTo>
                <a:cubicBezTo>
                  <a:pt x="894743" y="1108062"/>
                  <a:pt x="911672" y="1095784"/>
                  <a:pt x="931516" y="1087226"/>
                </a:cubicBezTo>
                <a:cubicBezTo>
                  <a:pt x="951359" y="1078669"/>
                  <a:pt x="973560" y="1074390"/>
                  <a:pt x="998116" y="1074390"/>
                </a:cubicBezTo>
                <a:close/>
                <a:moveTo>
                  <a:pt x="606996" y="1074390"/>
                </a:moveTo>
                <a:cubicBezTo>
                  <a:pt x="634529" y="1074390"/>
                  <a:pt x="658527" y="1078483"/>
                  <a:pt x="678991" y="1086668"/>
                </a:cubicBezTo>
                <a:cubicBezTo>
                  <a:pt x="699455" y="1094854"/>
                  <a:pt x="716509" y="1106760"/>
                  <a:pt x="730151" y="1122387"/>
                </a:cubicBezTo>
                <a:cubicBezTo>
                  <a:pt x="743794" y="1138014"/>
                  <a:pt x="754026" y="1156990"/>
                  <a:pt x="760847" y="1179314"/>
                </a:cubicBezTo>
                <a:cubicBezTo>
                  <a:pt x="767668" y="1201638"/>
                  <a:pt x="771079" y="1226815"/>
                  <a:pt x="771079" y="1254844"/>
                </a:cubicBezTo>
                <a:cubicBezTo>
                  <a:pt x="771079" y="1282129"/>
                  <a:pt x="767482" y="1307244"/>
                  <a:pt x="760289" y="1330188"/>
                </a:cubicBezTo>
                <a:cubicBezTo>
                  <a:pt x="753095" y="1353133"/>
                  <a:pt x="742368" y="1372914"/>
                  <a:pt x="728105" y="1389534"/>
                </a:cubicBezTo>
                <a:cubicBezTo>
                  <a:pt x="713842" y="1406153"/>
                  <a:pt x="695982" y="1419113"/>
                  <a:pt x="674527" y="1428415"/>
                </a:cubicBezTo>
                <a:cubicBezTo>
                  <a:pt x="653070" y="1437717"/>
                  <a:pt x="628204" y="1442368"/>
                  <a:pt x="599927" y="1442368"/>
                </a:cubicBezTo>
                <a:cubicBezTo>
                  <a:pt x="572393" y="1442368"/>
                  <a:pt x="548395" y="1438275"/>
                  <a:pt x="527931" y="1430089"/>
                </a:cubicBezTo>
                <a:cubicBezTo>
                  <a:pt x="507467" y="1421904"/>
                  <a:pt x="490414" y="1409997"/>
                  <a:pt x="476771" y="1394370"/>
                </a:cubicBezTo>
                <a:cubicBezTo>
                  <a:pt x="463129" y="1378744"/>
                  <a:pt x="452959" y="1359768"/>
                  <a:pt x="446261" y="1337444"/>
                </a:cubicBezTo>
                <a:cubicBezTo>
                  <a:pt x="439564" y="1315120"/>
                  <a:pt x="436215" y="1289819"/>
                  <a:pt x="436215" y="1261541"/>
                </a:cubicBezTo>
                <a:cubicBezTo>
                  <a:pt x="436215" y="1234256"/>
                  <a:pt x="439750" y="1209142"/>
                  <a:pt x="446820" y="1186197"/>
                </a:cubicBezTo>
                <a:cubicBezTo>
                  <a:pt x="453889" y="1163253"/>
                  <a:pt x="464555" y="1143471"/>
                  <a:pt x="478818" y="1126852"/>
                </a:cubicBezTo>
                <a:cubicBezTo>
                  <a:pt x="493081" y="1110233"/>
                  <a:pt x="510878" y="1097334"/>
                  <a:pt x="532210" y="1088157"/>
                </a:cubicBezTo>
                <a:cubicBezTo>
                  <a:pt x="553542" y="1078979"/>
                  <a:pt x="578471" y="1074390"/>
                  <a:pt x="606996" y="1074390"/>
                </a:cubicBezTo>
                <a:close/>
                <a:moveTo>
                  <a:pt x="63996" y="1007045"/>
                </a:moveTo>
                <a:lnTo>
                  <a:pt x="63996" y="1381720"/>
                </a:lnTo>
                <a:lnTo>
                  <a:pt x="129853" y="1381720"/>
                </a:lnTo>
                <a:cubicBezTo>
                  <a:pt x="160611" y="1381720"/>
                  <a:pt x="186532" y="1377875"/>
                  <a:pt x="207616" y="1370186"/>
                </a:cubicBezTo>
                <a:cubicBezTo>
                  <a:pt x="228700" y="1362496"/>
                  <a:pt x="246311" y="1350714"/>
                  <a:pt x="260449" y="1334839"/>
                </a:cubicBezTo>
                <a:cubicBezTo>
                  <a:pt x="274588" y="1318964"/>
                  <a:pt x="285192" y="1299058"/>
                  <a:pt x="292261" y="1275122"/>
                </a:cubicBezTo>
                <a:cubicBezTo>
                  <a:pt x="299331" y="1251185"/>
                  <a:pt x="302866" y="1222846"/>
                  <a:pt x="302866" y="1190104"/>
                </a:cubicBezTo>
                <a:cubicBezTo>
                  <a:pt x="302866" y="1164059"/>
                  <a:pt x="299641" y="1139812"/>
                  <a:pt x="293192" y="1117364"/>
                </a:cubicBezTo>
                <a:cubicBezTo>
                  <a:pt x="286742" y="1094916"/>
                  <a:pt x="276634" y="1075506"/>
                  <a:pt x="262868" y="1059135"/>
                </a:cubicBezTo>
                <a:cubicBezTo>
                  <a:pt x="249102" y="1042764"/>
                  <a:pt x="231676" y="1029990"/>
                  <a:pt x="210592" y="1020812"/>
                </a:cubicBezTo>
                <a:cubicBezTo>
                  <a:pt x="189508" y="1011634"/>
                  <a:pt x="162347" y="1007045"/>
                  <a:pt x="129109" y="1007045"/>
                </a:cubicBezTo>
                <a:close/>
                <a:moveTo>
                  <a:pt x="8772375" y="989930"/>
                </a:moveTo>
                <a:cubicBezTo>
                  <a:pt x="8778576" y="989930"/>
                  <a:pt x="8783662" y="990178"/>
                  <a:pt x="8787630" y="990674"/>
                </a:cubicBezTo>
                <a:cubicBezTo>
                  <a:pt x="8791599" y="991170"/>
                  <a:pt x="8794699" y="991976"/>
                  <a:pt x="8796932" y="993093"/>
                </a:cubicBezTo>
                <a:cubicBezTo>
                  <a:pt x="8799164" y="994209"/>
                  <a:pt x="8800777" y="995511"/>
                  <a:pt x="8801769" y="996999"/>
                </a:cubicBezTo>
                <a:cubicBezTo>
                  <a:pt x="8802761" y="998488"/>
                  <a:pt x="8803257" y="1000100"/>
                  <a:pt x="8803257" y="1001836"/>
                </a:cubicBezTo>
                <a:lnTo>
                  <a:pt x="8803257" y="1081459"/>
                </a:lnTo>
                <a:lnTo>
                  <a:pt x="8889205" y="1081459"/>
                </a:lnTo>
                <a:cubicBezTo>
                  <a:pt x="8891190" y="1081459"/>
                  <a:pt x="8892926" y="1081893"/>
                  <a:pt x="8894414" y="1082762"/>
                </a:cubicBezTo>
                <a:cubicBezTo>
                  <a:pt x="8895902" y="1083630"/>
                  <a:pt x="8897205" y="1085118"/>
                  <a:pt x="8898321" y="1087226"/>
                </a:cubicBezTo>
                <a:cubicBezTo>
                  <a:pt x="8899437" y="1089335"/>
                  <a:pt x="8900243" y="1092001"/>
                  <a:pt x="8900739" y="1095226"/>
                </a:cubicBezTo>
                <a:cubicBezTo>
                  <a:pt x="8901236" y="1098451"/>
                  <a:pt x="8901483" y="1102419"/>
                  <a:pt x="8901483" y="1107132"/>
                </a:cubicBezTo>
                <a:cubicBezTo>
                  <a:pt x="8901483" y="1116062"/>
                  <a:pt x="8900367" y="1122511"/>
                  <a:pt x="8898135" y="1126480"/>
                </a:cubicBezTo>
                <a:cubicBezTo>
                  <a:pt x="8895902" y="1130449"/>
                  <a:pt x="8892926" y="1132433"/>
                  <a:pt x="8889205" y="1132433"/>
                </a:cubicBezTo>
                <a:lnTo>
                  <a:pt x="8803257" y="1132433"/>
                </a:lnTo>
                <a:lnTo>
                  <a:pt x="8803257" y="1319212"/>
                </a:lnTo>
                <a:cubicBezTo>
                  <a:pt x="8803257" y="1342281"/>
                  <a:pt x="8806668" y="1359706"/>
                  <a:pt x="8813489" y="1371488"/>
                </a:cubicBezTo>
                <a:cubicBezTo>
                  <a:pt x="8820311" y="1383270"/>
                  <a:pt x="8832527" y="1389161"/>
                  <a:pt x="8850138" y="1389161"/>
                </a:cubicBezTo>
                <a:cubicBezTo>
                  <a:pt x="8855843" y="1389161"/>
                  <a:pt x="8860928" y="1388603"/>
                  <a:pt x="8865393" y="1387487"/>
                </a:cubicBezTo>
                <a:cubicBezTo>
                  <a:pt x="8869858" y="1386371"/>
                  <a:pt x="8873826" y="1385193"/>
                  <a:pt x="8877299" y="1383953"/>
                </a:cubicBezTo>
                <a:cubicBezTo>
                  <a:pt x="8880772" y="1382712"/>
                  <a:pt x="8883749" y="1381534"/>
                  <a:pt x="8886229" y="1380418"/>
                </a:cubicBezTo>
                <a:cubicBezTo>
                  <a:pt x="8888709" y="1379302"/>
                  <a:pt x="8890942" y="1378744"/>
                  <a:pt x="8892926" y="1378744"/>
                </a:cubicBezTo>
                <a:cubicBezTo>
                  <a:pt x="8894166" y="1378744"/>
                  <a:pt x="8895344" y="1379054"/>
                  <a:pt x="8896461" y="1379674"/>
                </a:cubicBezTo>
                <a:cubicBezTo>
                  <a:pt x="8897577" y="1380294"/>
                  <a:pt x="8898445" y="1381472"/>
                  <a:pt x="8899065" y="1383208"/>
                </a:cubicBezTo>
                <a:cubicBezTo>
                  <a:pt x="8899685" y="1384945"/>
                  <a:pt x="8900243" y="1387301"/>
                  <a:pt x="8900739" y="1390278"/>
                </a:cubicBezTo>
                <a:cubicBezTo>
                  <a:pt x="8901236" y="1393254"/>
                  <a:pt x="8901483" y="1396975"/>
                  <a:pt x="8901483" y="1401440"/>
                </a:cubicBezTo>
                <a:cubicBezTo>
                  <a:pt x="8901483" y="1408633"/>
                  <a:pt x="8900988" y="1414338"/>
                  <a:pt x="8899995" y="1418555"/>
                </a:cubicBezTo>
                <a:cubicBezTo>
                  <a:pt x="8899003" y="1422772"/>
                  <a:pt x="8897515" y="1425872"/>
                  <a:pt x="8895530" y="1427857"/>
                </a:cubicBezTo>
                <a:cubicBezTo>
                  <a:pt x="8893546" y="1429841"/>
                  <a:pt x="8890570" y="1431701"/>
                  <a:pt x="8886601" y="1433438"/>
                </a:cubicBezTo>
                <a:cubicBezTo>
                  <a:pt x="8882632" y="1435174"/>
                  <a:pt x="8878105" y="1436600"/>
                  <a:pt x="8873020" y="1437717"/>
                </a:cubicBezTo>
                <a:cubicBezTo>
                  <a:pt x="8867936" y="1438833"/>
                  <a:pt x="8862541" y="1439763"/>
                  <a:pt x="8856835" y="1440507"/>
                </a:cubicBezTo>
                <a:cubicBezTo>
                  <a:pt x="8851130" y="1441251"/>
                  <a:pt x="8845425" y="1441623"/>
                  <a:pt x="8839720" y="1441623"/>
                </a:cubicBezTo>
                <a:cubicBezTo>
                  <a:pt x="8822357" y="1441623"/>
                  <a:pt x="8807474" y="1439329"/>
                  <a:pt x="8795071" y="1434740"/>
                </a:cubicBezTo>
                <a:cubicBezTo>
                  <a:pt x="8782669" y="1430151"/>
                  <a:pt x="8772500" y="1423206"/>
                  <a:pt x="8764562" y="1413904"/>
                </a:cubicBezTo>
                <a:cubicBezTo>
                  <a:pt x="8756624" y="1404602"/>
                  <a:pt x="8750857" y="1392820"/>
                  <a:pt x="8747260" y="1378557"/>
                </a:cubicBezTo>
                <a:cubicBezTo>
                  <a:pt x="8743664" y="1364295"/>
                  <a:pt x="8741865" y="1347490"/>
                  <a:pt x="8741865" y="1328142"/>
                </a:cubicBezTo>
                <a:lnTo>
                  <a:pt x="8741865" y="1132433"/>
                </a:lnTo>
                <a:lnTo>
                  <a:pt x="8694984" y="1132433"/>
                </a:lnTo>
                <a:cubicBezTo>
                  <a:pt x="8691264" y="1132433"/>
                  <a:pt x="8688287" y="1130449"/>
                  <a:pt x="8686055" y="1126480"/>
                </a:cubicBezTo>
                <a:cubicBezTo>
                  <a:pt x="8683822" y="1122511"/>
                  <a:pt x="8682706" y="1116062"/>
                  <a:pt x="8682706" y="1107132"/>
                </a:cubicBezTo>
                <a:cubicBezTo>
                  <a:pt x="8682706" y="1102419"/>
                  <a:pt x="8683017" y="1098451"/>
                  <a:pt x="8683636" y="1095226"/>
                </a:cubicBezTo>
                <a:cubicBezTo>
                  <a:pt x="8684257" y="1092001"/>
                  <a:pt x="8685063" y="1089335"/>
                  <a:pt x="8686055" y="1087226"/>
                </a:cubicBezTo>
                <a:cubicBezTo>
                  <a:pt x="8687047" y="1085118"/>
                  <a:pt x="8688349" y="1083630"/>
                  <a:pt x="8689962" y="1082762"/>
                </a:cubicBezTo>
                <a:cubicBezTo>
                  <a:pt x="8691574" y="1081893"/>
                  <a:pt x="8693372" y="1081459"/>
                  <a:pt x="8695357" y="1081459"/>
                </a:cubicBezTo>
                <a:lnTo>
                  <a:pt x="8741865" y="1081459"/>
                </a:lnTo>
                <a:lnTo>
                  <a:pt x="8741865" y="1001836"/>
                </a:lnTo>
                <a:cubicBezTo>
                  <a:pt x="8741865" y="1000100"/>
                  <a:pt x="8742300" y="998488"/>
                  <a:pt x="8743168" y="996999"/>
                </a:cubicBezTo>
                <a:cubicBezTo>
                  <a:pt x="8744036" y="995511"/>
                  <a:pt x="8745648" y="994209"/>
                  <a:pt x="8748004" y="993093"/>
                </a:cubicBezTo>
                <a:cubicBezTo>
                  <a:pt x="8750361" y="991976"/>
                  <a:pt x="8753524" y="991170"/>
                  <a:pt x="8757492" y="990674"/>
                </a:cubicBezTo>
                <a:cubicBezTo>
                  <a:pt x="8761461" y="990178"/>
                  <a:pt x="8766422" y="989930"/>
                  <a:pt x="8772375" y="989930"/>
                </a:cubicBezTo>
                <a:close/>
                <a:moveTo>
                  <a:pt x="7105500" y="989930"/>
                </a:moveTo>
                <a:cubicBezTo>
                  <a:pt x="7111702" y="989930"/>
                  <a:pt x="7116787" y="990178"/>
                  <a:pt x="7120755" y="990674"/>
                </a:cubicBezTo>
                <a:cubicBezTo>
                  <a:pt x="7124724" y="991170"/>
                  <a:pt x="7127825" y="991976"/>
                  <a:pt x="7130057" y="993093"/>
                </a:cubicBezTo>
                <a:cubicBezTo>
                  <a:pt x="7132289" y="994209"/>
                  <a:pt x="7133902" y="995511"/>
                  <a:pt x="7134894" y="996999"/>
                </a:cubicBezTo>
                <a:cubicBezTo>
                  <a:pt x="7135886" y="998488"/>
                  <a:pt x="7136382" y="1000100"/>
                  <a:pt x="7136382" y="1001836"/>
                </a:cubicBezTo>
                <a:lnTo>
                  <a:pt x="7136382" y="1081459"/>
                </a:lnTo>
                <a:lnTo>
                  <a:pt x="7222330" y="1081459"/>
                </a:lnTo>
                <a:cubicBezTo>
                  <a:pt x="7224315" y="1081459"/>
                  <a:pt x="7226051" y="1081893"/>
                  <a:pt x="7227539" y="1082762"/>
                </a:cubicBezTo>
                <a:cubicBezTo>
                  <a:pt x="7229028" y="1083630"/>
                  <a:pt x="7230330" y="1085118"/>
                  <a:pt x="7231446" y="1087226"/>
                </a:cubicBezTo>
                <a:cubicBezTo>
                  <a:pt x="7232562" y="1089335"/>
                  <a:pt x="7233369" y="1092001"/>
                  <a:pt x="7233865" y="1095226"/>
                </a:cubicBezTo>
                <a:cubicBezTo>
                  <a:pt x="7234361" y="1098451"/>
                  <a:pt x="7234609" y="1102419"/>
                  <a:pt x="7234609" y="1107132"/>
                </a:cubicBezTo>
                <a:cubicBezTo>
                  <a:pt x="7234609" y="1116062"/>
                  <a:pt x="7233493" y="1122511"/>
                  <a:pt x="7231260" y="1126480"/>
                </a:cubicBezTo>
                <a:cubicBezTo>
                  <a:pt x="7229028" y="1130449"/>
                  <a:pt x="7226051" y="1132433"/>
                  <a:pt x="7222330" y="1132433"/>
                </a:cubicBezTo>
                <a:lnTo>
                  <a:pt x="7136382" y="1132433"/>
                </a:lnTo>
                <a:lnTo>
                  <a:pt x="7136382" y="1319212"/>
                </a:lnTo>
                <a:cubicBezTo>
                  <a:pt x="7136382" y="1342281"/>
                  <a:pt x="7139793" y="1359706"/>
                  <a:pt x="7146614" y="1371488"/>
                </a:cubicBezTo>
                <a:cubicBezTo>
                  <a:pt x="7153436" y="1383270"/>
                  <a:pt x="7165652" y="1389161"/>
                  <a:pt x="7183263" y="1389161"/>
                </a:cubicBezTo>
                <a:cubicBezTo>
                  <a:pt x="7188969" y="1389161"/>
                  <a:pt x="7194053" y="1388603"/>
                  <a:pt x="7198518" y="1387487"/>
                </a:cubicBezTo>
                <a:cubicBezTo>
                  <a:pt x="7202983" y="1386371"/>
                  <a:pt x="7206952" y="1385193"/>
                  <a:pt x="7210424" y="1383953"/>
                </a:cubicBezTo>
                <a:cubicBezTo>
                  <a:pt x="7213897" y="1382712"/>
                  <a:pt x="7216874" y="1381534"/>
                  <a:pt x="7219354" y="1380418"/>
                </a:cubicBezTo>
                <a:cubicBezTo>
                  <a:pt x="7221835" y="1379302"/>
                  <a:pt x="7224067" y="1378744"/>
                  <a:pt x="7226051" y="1378744"/>
                </a:cubicBezTo>
                <a:cubicBezTo>
                  <a:pt x="7227292" y="1378744"/>
                  <a:pt x="7228470" y="1379054"/>
                  <a:pt x="7229586" y="1379674"/>
                </a:cubicBezTo>
                <a:cubicBezTo>
                  <a:pt x="7230702" y="1380294"/>
                  <a:pt x="7231571" y="1381472"/>
                  <a:pt x="7232190" y="1383208"/>
                </a:cubicBezTo>
                <a:cubicBezTo>
                  <a:pt x="7232811" y="1384945"/>
                  <a:pt x="7233369" y="1387301"/>
                  <a:pt x="7233865" y="1390278"/>
                </a:cubicBezTo>
                <a:cubicBezTo>
                  <a:pt x="7234361" y="1393254"/>
                  <a:pt x="7234609" y="1396975"/>
                  <a:pt x="7234609" y="1401440"/>
                </a:cubicBezTo>
                <a:cubicBezTo>
                  <a:pt x="7234609" y="1408633"/>
                  <a:pt x="7234113" y="1414338"/>
                  <a:pt x="7233120" y="1418555"/>
                </a:cubicBezTo>
                <a:cubicBezTo>
                  <a:pt x="7232129" y="1422772"/>
                  <a:pt x="7230640" y="1425872"/>
                  <a:pt x="7228656" y="1427857"/>
                </a:cubicBezTo>
                <a:cubicBezTo>
                  <a:pt x="7226671" y="1429841"/>
                  <a:pt x="7223695" y="1431701"/>
                  <a:pt x="7219726" y="1433438"/>
                </a:cubicBezTo>
                <a:cubicBezTo>
                  <a:pt x="7215758" y="1435174"/>
                  <a:pt x="7211231" y="1436600"/>
                  <a:pt x="7206145" y="1437717"/>
                </a:cubicBezTo>
                <a:cubicBezTo>
                  <a:pt x="7201061" y="1438833"/>
                  <a:pt x="7195666" y="1439763"/>
                  <a:pt x="7189960" y="1440507"/>
                </a:cubicBezTo>
                <a:cubicBezTo>
                  <a:pt x="7184255" y="1441251"/>
                  <a:pt x="7178551" y="1441623"/>
                  <a:pt x="7172845" y="1441623"/>
                </a:cubicBezTo>
                <a:cubicBezTo>
                  <a:pt x="7155482" y="1441623"/>
                  <a:pt x="7140599" y="1439329"/>
                  <a:pt x="7128197" y="1434740"/>
                </a:cubicBezTo>
                <a:cubicBezTo>
                  <a:pt x="7115794" y="1430151"/>
                  <a:pt x="7105625" y="1423206"/>
                  <a:pt x="7097687" y="1413904"/>
                </a:cubicBezTo>
                <a:cubicBezTo>
                  <a:pt x="7089750" y="1404602"/>
                  <a:pt x="7083982" y="1392820"/>
                  <a:pt x="7080386" y="1378557"/>
                </a:cubicBezTo>
                <a:cubicBezTo>
                  <a:pt x="7076789" y="1364295"/>
                  <a:pt x="7074991" y="1347490"/>
                  <a:pt x="7074991" y="1328142"/>
                </a:cubicBezTo>
                <a:lnTo>
                  <a:pt x="7074991" y="1132433"/>
                </a:lnTo>
                <a:lnTo>
                  <a:pt x="7028110" y="1132433"/>
                </a:lnTo>
                <a:cubicBezTo>
                  <a:pt x="7024389" y="1132433"/>
                  <a:pt x="7021412" y="1130449"/>
                  <a:pt x="7019180" y="1126480"/>
                </a:cubicBezTo>
                <a:cubicBezTo>
                  <a:pt x="7016948" y="1122511"/>
                  <a:pt x="7015831" y="1116062"/>
                  <a:pt x="7015831" y="1107132"/>
                </a:cubicBezTo>
                <a:cubicBezTo>
                  <a:pt x="7015831" y="1102419"/>
                  <a:pt x="7016142" y="1098451"/>
                  <a:pt x="7016762" y="1095226"/>
                </a:cubicBezTo>
                <a:cubicBezTo>
                  <a:pt x="7017382" y="1092001"/>
                  <a:pt x="7018188" y="1089335"/>
                  <a:pt x="7019180" y="1087226"/>
                </a:cubicBezTo>
                <a:cubicBezTo>
                  <a:pt x="7020172" y="1085118"/>
                  <a:pt x="7021475" y="1083630"/>
                  <a:pt x="7023087" y="1082762"/>
                </a:cubicBezTo>
                <a:cubicBezTo>
                  <a:pt x="7024699" y="1081893"/>
                  <a:pt x="7026498" y="1081459"/>
                  <a:pt x="7028482" y="1081459"/>
                </a:cubicBezTo>
                <a:lnTo>
                  <a:pt x="7074991" y="1081459"/>
                </a:lnTo>
                <a:lnTo>
                  <a:pt x="7074991" y="1001836"/>
                </a:lnTo>
                <a:cubicBezTo>
                  <a:pt x="7074991" y="1000100"/>
                  <a:pt x="7075425" y="998488"/>
                  <a:pt x="7076293" y="996999"/>
                </a:cubicBezTo>
                <a:cubicBezTo>
                  <a:pt x="7077161" y="995511"/>
                  <a:pt x="7078773" y="994209"/>
                  <a:pt x="7081130" y="993093"/>
                </a:cubicBezTo>
                <a:cubicBezTo>
                  <a:pt x="7083487" y="991976"/>
                  <a:pt x="7086649" y="991170"/>
                  <a:pt x="7090618" y="990674"/>
                </a:cubicBezTo>
                <a:cubicBezTo>
                  <a:pt x="7094586" y="990178"/>
                  <a:pt x="7099547" y="989930"/>
                  <a:pt x="7105500" y="989930"/>
                </a:cubicBezTo>
                <a:close/>
                <a:moveTo>
                  <a:pt x="2171552" y="989930"/>
                </a:moveTo>
                <a:cubicBezTo>
                  <a:pt x="2177753" y="989930"/>
                  <a:pt x="2182838" y="990178"/>
                  <a:pt x="2186806" y="990674"/>
                </a:cubicBezTo>
                <a:cubicBezTo>
                  <a:pt x="2190775" y="991170"/>
                  <a:pt x="2193876" y="991976"/>
                  <a:pt x="2196109" y="993093"/>
                </a:cubicBezTo>
                <a:cubicBezTo>
                  <a:pt x="2198341" y="994209"/>
                  <a:pt x="2199953" y="995511"/>
                  <a:pt x="2200946" y="996999"/>
                </a:cubicBezTo>
                <a:cubicBezTo>
                  <a:pt x="2201937" y="998488"/>
                  <a:pt x="2202434" y="1000100"/>
                  <a:pt x="2202434" y="1001836"/>
                </a:cubicBezTo>
                <a:lnTo>
                  <a:pt x="2202434" y="1081459"/>
                </a:lnTo>
                <a:lnTo>
                  <a:pt x="2288382" y="1081459"/>
                </a:lnTo>
                <a:cubicBezTo>
                  <a:pt x="2290367" y="1081459"/>
                  <a:pt x="2292103" y="1081893"/>
                  <a:pt x="2293591" y="1082762"/>
                </a:cubicBezTo>
                <a:cubicBezTo>
                  <a:pt x="2295079" y="1083630"/>
                  <a:pt x="2296381" y="1085118"/>
                  <a:pt x="2297497" y="1087226"/>
                </a:cubicBezTo>
                <a:cubicBezTo>
                  <a:pt x="2298614" y="1089335"/>
                  <a:pt x="2299420" y="1092001"/>
                  <a:pt x="2299916" y="1095226"/>
                </a:cubicBezTo>
                <a:cubicBezTo>
                  <a:pt x="2300412" y="1098451"/>
                  <a:pt x="2300661" y="1102419"/>
                  <a:pt x="2300661" y="1107132"/>
                </a:cubicBezTo>
                <a:cubicBezTo>
                  <a:pt x="2300661" y="1116062"/>
                  <a:pt x="2299544" y="1122511"/>
                  <a:pt x="2297312" y="1126480"/>
                </a:cubicBezTo>
                <a:cubicBezTo>
                  <a:pt x="2295079" y="1130449"/>
                  <a:pt x="2292103" y="1132433"/>
                  <a:pt x="2288382" y="1132433"/>
                </a:cubicBezTo>
                <a:lnTo>
                  <a:pt x="2202434" y="1132433"/>
                </a:lnTo>
                <a:lnTo>
                  <a:pt x="2202434" y="1319212"/>
                </a:lnTo>
                <a:cubicBezTo>
                  <a:pt x="2202434" y="1342281"/>
                  <a:pt x="2205844" y="1359706"/>
                  <a:pt x="2212665" y="1371488"/>
                </a:cubicBezTo>
                <a:cubicBezTo>
                  <a:pt x="2219487" y="1383270"/>
                  <a:pt x="2231703" y="1389161"/>
                  <a:pt x="2249314" y="1389161"/>
                </a:cubicBezTo>
                <a:cubicBezTo>
                  <a:pt x="2255020" y="1389161"/>
                  <a:pt x="2260104" y="1388603"/>
                  <a:pt x="2264570" y="1387487"/>
                </a:cubicBezTo>
                <a:cubicBezTo>
                  <a:pt x="2269035" y="1386371"/>
                  <a:pt x="2273003" y="1385193"/>
                  <a:pt x="2276476" y="1383953"/>
                </a:cubicBezTo>
                <a:cubicBezTo>
                  <a:pt x="2279949" y="1382712"/>
                  <a:pt x="2282925" y="1381534"/>
                  <a:pt x="2285405" y="1380418"/>
                </a:cubicBezTo>
                <a:cubicBezTo>
                  <a:pt x="2287886" y="1379302"/>
                  <a:pt x="2290118" y="1378744"/>
                  <a:pt x="2292103" y="1378744"/>
                </a:cubicBezTo>
                <a:cubicBezTo>
                  <a:pt x="2293343" y="1378744"/>
                  <a:pt x="2294521" y="1379054"/>
                  <a:pt x="2295637" y="1379674"/>
                </a:cubicBezTo>
                <a:cubicBezTo>
                  <a:pt x="2296754" y="1380294"/>
                  <a:pt x="2297622" y="1381472"/>
                  <a:pt x="2298242" y="1383208"/>
                </a:cubicBezTo>
                <a:cubicBezTo>
                  <a:pt x="2298862" y="1384945"/>
                  <a:pt x="2299420" y="1387301"/>
                  <a:pt x="2299916" y="1390278"/>
                </a:cubicBezTo>
                <a:cubicBezTo>
                  <a:pt x="2300412" y="1393254"/>
                  <a:pt x="2300661" y="1396975"/>
                  <a:pt x="2300661" y="1401440"/>
                </a:cubicBezTo>
                <a:cubicBezTo>
                  <a:pt x="2300661" y="1408633"/>
                  <a:pt x="2300164" y="1414338"/>
                  <a:pt x="2299172" y="1418555"/>
                </a:cubicBezTo>
                <a:cubicBezTo>
                  <a:pt x="2298180" y="1422772"/>
                  <a:pt x="2296692" y="1425872"/>
                  <a:pt x="2294707" y="1427857"/>
                </a:cubicBezTo>
                <a:cubicBezTo>
                  <a:pt x="2292723" y="1429841"/>
                  <a:pt x="2289746" y="1431701"/>
                  <a:pt x="2285778" y="1433438"/>
                </a:cubicBezTo>
                <a:cubicBezTo>
                  <a:pt x="2281809" y="1435174"/>
                  <a:pt x="2277282" y="1436600"/>
                  <a:pt x="2272197" y="1437717"/>
                </a:cubicBezTo>
                <a:cubicBezTo>
                  <a:pt x="2267112" y="1438833"/>
                  <a:pt x="2261717" y="1439763"/>
                  <a:pt x="2256011" y="1440507"/>
                </a:cubicBezTo>
                <a:cubicBezTo>
                  <a:pt x="2250307" y="1441251"/>
                  <a:pt x="2244602" y="1441623"/>
                  <a:pt x="2238897" y="1441623"/>
                </a:cubicBezTo>
                <a:cubicBezTo>
                  <a:pt x="2221533" y="1441623"/>
                  <a:pt x="2206651" y="1439329"/>
                  <a:pt x="2194248" y="1434740"/>
                </a:cubicBezTo>
                <a:cubicBezTo>
                  <a:pt x="2181846" y="1430151"/>
                  <a:pt x="2171676" y="1423206"/>
                  <a:pt x="2163738" y="1413904"/>
                </a:cubicBezTo>
                <a:cubicBezTo>
                  <a:pt x="2155801" y="1404602"/>
                  <a:pt x="2150034" y="1392820"/>
                  <a:pt x="2146437" y="1378557"/>
                </a:cubicBezTo>
                <a:cubicBezTo>
                  <a:pt x="2142841" y="1364295"/>
                  <a:pt x="2141042" y="1347490"/>
                  <a:pt x="2141042" y="1328142"/>
                </a:cubicBezTo>
                <a:lnTo>
                  <a:pt x="2141042" y="1132433"/>
                </a:lnTo>
                <a:lnTo>
                  <a:pt x="2094161" y="1132433"/>
                </a:lnTo>
                <a:cubicBezTo>
                  <a:pt x="2090441" y="1132433"/>
                  <a:pt x="2087464" y="1130449"/>
                  <a:pt x="2085231" y="1126480"/>
                </a:cubicBezTo>
                <a:cubicBezTo>
                  <a:pt x="2082999" y="1122511"/>
                  <a:pt x="2081883" y="1116062"/>
                  <a:pt x="2081883" y="1107132"/>
                </a:cubicBezTo>
                <a:cubicBezTo>
                  <a:pt x="2081883" y="1102419"/>
                  <a:pt x="2082193" y="1098451"/>
                  <a:pt x="2082813" y="1095226"/>
                </a:cubicBezTo>
                <a:cubicBezTo>
                  <a:pt x="2083433" y="1092001"/>
                  <a:pt x="2084240" y="1089335"/>
                  <a:pt x="2085231" y="1087226"/>
                </a:cubicBezTo>
                <a:cubicBezTo>
                  <a:pt x="2086223" y="1085118"/>
                  <a:pt x="2087526" y="1083630"/>
                  <a:pt x="2089138" y="1082762"/>
                </a:cubicBezTo>
                <a:cubicBezTo>
                  <a:pt x="2090750" y="1081893"/>
                  <a:pt x="2092549" y="1081459"/>
                  <a:pt x="2094533" y="1081459"/>
                </a:cubicBezTo>
                <a:lnTo>
                  <a:pt x="2141042" y="1081459"/>
                </a:lnTo>
                <a:lnTo>
                  <a:pt x="2141042" y="1001836"/>
                </a:lnTo>
                <a:cubicBezTo>
                  <a:pt x="2141042" y="1000100"/>
                  <a:pt x="2141476" y="998488"/>
                  <a:pt x="2142344" y="996999"/>
                </a:cubicBezTo>
                <a:cubicBezTo>
                  <a:pt x="2143212" y="995511"/>
                  <a:pt x="2144825" y="994209"/>
                  <a:pt x="2147182" y="993093"/>
                </a:cubicBezTo>
                <a:cubicBezTo>
                  <a:pt x="2149538" y="991976"/>
                  <a:pt x="2152700" y="991170"/>
                  <a:pt x="2156669" y="990674"/>
                </a:cubicBezTo>
                <a:cubicBezTo>
                  <a:pt x="2160637" y="990178"/>
                  <a:pt x="2165599" y="989930"/>
                  <a:pt x="2171552" y="989930"/>
                </a:cubicBezTo>
                <a:close/>
                <a:moveTo>
                  <a:pt x="23813" y="953839"/>
                </a:moveTo>
                <a:lnTo>
                  <a:pt x="132829" y="953839"/>
                </a:lnTo>
                <a:cubicBezTo>
                  <a:pt x="174501" y="953839"/>
                  <a:pt x="209724" y="959234"/>
                  <a:pt x="238497" y="970024"/>
                </a:cubicBezTo>
                <a:cubicBezTo>
                  <a:pt x="267271" y="980814"/>
                  <a:pt x="291393" y="996317"/>
                  <a:pt x="310865" y="1016533"/>
                </a:cubicBezTo>
                <a:cubicBezTo>
                  <a:pt x="330337" y="1036749"/>
                  <a:pt x="345096" y="1061244"/>
                  <a:pt x="355141" y="1090017"/>
                </a:cubicBezTo>
                <a:cubicBezTo>
                  <a:pt x="365187" y="1118790"/>
                  <a:pt x="370210" y="1151285"/>
                  <a:pt x="370210" y="1187499"/>
                </a:cubicBezTo>
                <a:cubicBezTo>
                  <a:pt x="370210" y="1229171"/>
                  <a:pt x="364877" y="1265572"/>
                  <a:pt x="354211" y="1296702"/>
                </a:cubicBezTo>
                <a:cubicBezTo>
                  <a:pt x="343545" y="1327832"/>
                  <a:pt x="327980" y="1353629"/>
                  <a:pt x="307516" y="1374093"/>
                </a:cubicBezTo>
                <a:cubicBezTo>
                  <a:pt x="287053" y="1394557"/>
                  <a:pt x="261938" y="1409873"/>
                  <a:pt x="232172" y="1420043"/>
                </a:cubicBezTo>
                <a:cubicBezTo>
                  <a:pt x="202406" y="1430213"/>
                  <a:pt x="166936" y="1435298"/>
                  <a:pt x="125760" y="1435298"/>
                </a:cubicBezTo>
                <a:lnTo>
                  <a:pt x="23813" y="1435298"/>
                </a:lnTo>
                <a:cubicBezTo>
                  <a:pt x="18108" y="1435298"/>
                  <a:pt x="12713" y="1433376"/>
                  <a:pt x="7628" y="1429531"/>
                </a:cubicBezTo>
                <a:cubicBezTo>
                  <a:pt x="2543" y="1425686"/>
                  <a:pt x="0" y="1418927"/>
                  <a:pt x="0" y="1409253"/>
                </a:cubicBezTo>
                <a:lnTo>
                  <a:pt x="0" y="979884"/>
                </a:lnTo>
                <a:cubicBezTo>
                  <a:pt x="0" y="970210"/>
                  <a:pt x="2543" y="963451"/>
                  <a:pt x="7628" y="959606"/>
                </a:cubicBezTo>
                <a:cubicBezTo>
                  <a:pt x="12713" y="955762"/>
                  <a:pt x="18108" y="953839"/>
                  <a:pt x="23813" y="953839"/>
                </a:cubicBezTo>
                <a:close/>
                <a:moveTo>
                  <a:pt x="9015039" y="917004"/>
                </a:moveTo>
                <a:cubicBezTo>
                  <a:pt x="9021241" y="917004"/>
                  <a:pt x="9026326" y="917252"/>
                  <a:pt x="9030294" y="917748"/>
                </a:cubicBezTo>
                <a:cubicBezTo>
                  <a:pt x="9034263" y="918245"/>
                  <a:pt x="9037364" y="918989"/>
                  <a:pt x="9039596" y="919981"/>
                </a:cubicBezTo>
                <a:cubicBezTo>
                  <a:pt x="9041828" y="920973"/>
                  <a:pt x="9043441" y="922213"/>
                  <a:pt x="9044433" y="923702"/>
                </a:cubicBezTo>
                <a:cubicBezTo>
                  <a:pt x="9045425" y="925190"/>
                  <a:pt x="9045921" y="926926"/>
                  <a:pt x="9045921" y="928911"/>
                </a:cubicBezTo>
                <a:lnTo>
                  <a:pt x="9045921" y="1129456"/>
                </a:lnTo>
                <a:cubicBezTo>
                  <a:pt x="9063533" y="1110853"/>
                  <a:pt x="9081268" y="1097024"/>
                  <a:pt x="9099127" y="1087971"/>
                </a:cubicBezTo>
                <a:cubicBezTo>
                  <a:pt x="9116987" y="1078917"/>
                  <a:pt x="9134970" y="1074390"/>
                  <a:pt x="9153077" y="1074390"/>
                </a:cubicBezTo>
                <a:cubicBezTo>
                  <a:pt x="9175402" y="1074390"/>
                  <a:pt x="9194191" y="1078173"/>
                  <a:pt x="9209446" y="1085738"/>
                </a:cubicBezTo>
                <a:cubicBezTo>
                  <a:pt x="9224701" y="1093304"/>
                  <a:pt x="9237041" y="1103411"/>
                  <a:pt x="9246467" y="1116062"/>
                </a:cubicBezTo>
                <a:cubicBezTo>
                  <a:pt x="9255893" y="1128712"/>
                  <a:pt x="9262652" y="1143533"/>
                  <a:pt x="9266745" y="1160524"/>
                </a:cubicBezTo>
                <a:cubicBezTo>
                  <a:pt x="9270838" y="1177516"/>
                  <a:pt x="9272884" y="1198041"/>
                  <a:pt x="9272884" y="1222102"/>
                </a:cubicBezTo>
                <a:lnTo>
                  <a:pt x="9272884" y="1425996"/>
                </a:lnTo>
                <a:cubicBezTo>
                  <a:pt x="9272884" y="1427981"/>
                  <a:pt x="9272388" y="1429655"/>
                  <a:pt x="9271396" y="1431019"/>
                </a:cubicBezTo>
                <a:cubicBezTo>
                  <a:pt x="9270404" y="1432384"/>
                  <a:pt x="9268791" y="1433562"/>
                  <a:pt x="9266559" y="1434554"/>
                </a:cubicBezTo>
                <a:cubicBezTo>
                  <a:pt x="9264326" y="1435546"/>
                  <a:pt x="9261226" y="1436290"/>
                  <a:pt x="9257257" y="1436786"/>
                </a:cubicBezTo>
                <a:cubicBezTo>
                  <a:pt x="9253289" y="1437283"/>
                  <a:pt x="9248327" y="1437531"/>
                  <a:pt x="9242374" y="1437531"/>
                </a:cubicBezTo>
                <a:cubicBezTo>
                  <a:pt x="9236174" y="1437531"/>
                  <a:pt x="9231088" y="1437283"/>
                  <a:pt x="9227119" y="1436786"/>
                </a:cubicBezTo>
                <a:cubicBezTo>
                  <a:pt x="9223151" y="1436290"/>
                  <a:pt x="9220050" y="1435546"/>
                  <a:pt x="9217818" y="1434554"/>
                </a:cubicBezTo>
                <a:cubicBezTo>
                  <a:pt x="9215585" y="1433562"/>
                  <a:pt x="9213973" y="1432384"/>
                  <a:pt x="9212981" y="1431019"/>
                </a:cubicBezTo>
                <a:cubicBezTo>
                  <a:pt x="9211989" y="1429655"/>
                  <a:pt x="9211492" y="1427981"/>
                  <a:pt x="9211492" y="1425996"/>
                </a:cubicBezTo>
                <a:lnTo>
                  <a:pt x="9211492" y="1229915"/>
                </a:lnTo>
                <a:cubicBezTo>
                  <a:pt x="9211492" y="1210816"/>
                  <a:pt x="9210004" y="1195437"/>
                  <a:pt x="9207028" y="1183779"/>
                </a:cubicBezTo>
                <a:cubicBezTo>
                  <a:pt x="9204051" y="1172121"/>
                  <a:pt x="9199711" y="1162075"/>
                  <a:pt x="9194005" y="1153641"/>
                </a:cubicBezTo>
                <a:cubicBezTo>
                  <a:pt x="9188300" y="1145207"/>
                  <a:pt x="9180921" y="1138758"/>
                  <a:pt x="9171867" y="1134293"/>
                </a:cubicBezTo>
                <a:cubicBezTo>
                  <a:pt x="9162813" y="1129828"/>
                  <a:pt x="9152333" y="1127596"/>
                  <a:pt x="9140427" y="1127596"/>
                </a:cubicBezTo>
                <a:cubicBezTo>
                  <a:pt x="9125048" y="1127596"/>
                  <a:pt x="9109670" y="1133053"/>
                  <a:pt x="9094290" y="1143967"/>
                </a:cubicBezTo>
                <a:cubicBezTo>
                  <a:pt x="9078912" y="1154881"/>
                  <a:pt x="9062789" y="1170880"/>
                  <a:pt x="9045921" y="1191964"/>
                </a:cubicBezTo>
                <a:lnTo>
                  <a:pt x="9045921" y="1425996"/>
                </a:lnTo>
                <a:cubicBezTo>
                  <a:pt x="9045921" y="1427981"/>
                  <a:pt x="9045425" y="1429655"/>
                  <a:pt x="9044433" y="1431019"/>
                </a:cubicBezTo>
                <a:cubicBezTo>
                  <a:pt x="9043441" y="1432384"/>
                  <a:pt x="9041828" y="1433562"/>
                  <a:pt x="9039596" y="1434554"/>
                </a:cubicBezTo>
                <a:cubicBezTo>
                  <a:pt x="9037364" y="1435546"/>
                  <a:pt x="9034263" y="1436290"/>
                  <a:pt x="9030294" y="1436786"/>
                </a:cubicBezTo>
                <a:cubicBezTo>
                  <a:pt x="9026326" y="1437283"/>
                  <a:pt x="9021241" y="1437531"/>
                  <a:pt x="9015039" y="1437531"/>
                </a:cubicBezTo>
                <a:cubicBezTo>
                  <a:pt x="9009086" y="1437531"/>
                  <a:pt x="9004125" y="1437283"/>
                  <a:pt x="9000157" y="1436786"/>
                </a:cubicBezTo>
                <a:cubicBezTo>
                  <a:pt x="8996188" y="1436290"/>
                  <a:pt x="8993026" y="1435546"/>
                  <a:pt x="8990669" y="1434554"/>
                </a:cubicBezTo>
                <a:cubicBezTo>
                  <a:pt x="8988312" y="1433562"/>
                  <a:pt x="8986700" y="1432384"/>
                  <a:pt x="8985832" y="1431019"/>
                </a:cubicBezTo>
                <a:cubicBezTo>
                  <a:pt x="8984964" y="1429655"/>
                  <a:pt x="8984530" y="1427981"/>
                  <a:pt x="8984530" y="1425996"/>
                </a:cubicBezTo>
                <a:lnTo>
                  <a:pt x="8984530" y="928911"/>
                </a:lnTo>
                <a:cubicBezTo>
                  <a:pt x="8984530" y="926926"/>
                  <a:pt x="8984964" y="925190"/>
                  <a:pt x="8985832" y="923702"/>
                </a:cubicBezTo>
                <a:cubicBezTo>
                  <a:pt x="8986700" y="922213"/>
                  <a:pt x="8988312" y="920973"/>
                  <a:pt x="8990669" y="919981"/>
                </a:cubicBezTo>
                <a:cubicBezTo>
                  <a:pt x="8993026" y="918989"/>
                  <a:pt x="8996188" y="918245"/>
                  <a:pt x="9000157" y="917748"/>
                </a:cubicBezTo>
                <a:cubicBezTo>
                  <a:pt x="9004125" y="917252"/>
                  <a:pt x="9009086" y="917004"/>
                  <a:pt x="9015039" y="917004"/>
                </a:cubicBezTo>
                <a:close/>
                <a:moveTo>
                  <a:pt x="8062539" y="917004"/>
                </a:moveTo>
                <a:cubicBezTo>
                  <a:pt x="8068741" y="917004"/>
                  <a:pt x="8073826" y="917252"/>
                  <a:pt x="8077794" y="917748"/>
                </a:cubicBezTo>
                <a:cubicBezTo>
                  <a:pt x="8081763" y="918245"/>
                  <a:pt x="8084863" y="918989"/>
                  <a:pt x="8087096" y="919981"/>
                </a:cubicBezTo>
                <a:cubicBezTo>
                  <a:pt x="8089329" y="920973"/>
                  <a:pt x="8090941" y="922213"/>
                  <a:pt x="8091933" y="923702"/>
                </a:cubicBezTo>
                <a:cubicBezTo>
                  <a:pt x="8092925" y="925190"/>
                  <a:pt x="8093421" y="926926"/>
                  <a:pt x="8093421" y="928911"/>
                </a:cubicBezTo>
                <a:lnTo>
                  <a:pt x="8093421" y="1425996"/>
                </a:lnTo>
                <a:cubicBezTo>
                  <a:pt x="8093421" y="1427981"/>
                  <a:pt x="8092925" y="1429655"/>
                  <a:pt x="8091933" y="1431019"/>
                </a:cubicBezTo>
                <a:cubicBezTo>
                  <a:pt x="8090941" y="1432384"/>
                  <a:pt x="8089329" y="1433562"/>
                  <a:pt x="8087096" y="1434554"/>
                </a:cubicBezTo>
                <a:cubicBezTo>
                  <a:pt x="8084863" y="1435546"/>
                  <a:pt x="8081763" y="1436290"/>
                  <a:pt x="8077794" y="1436786"/>
                </a:cubicBezTo>
                <a:cubicBezTo>
                  <a:pt x="8073826" y="1437283"/>
                  <a:pt x="8068741" y="1437531"/>
                  <a:pt x="8062539" y="1437531"/>
                </a:cubicBezTo>
                <a:cubicBezTo>
                  <a:pt x="8056586" y="1437531"/>
                  <a:pt x="8051625" y="1437283"/>
                  <a:pt x="8047657" y="1436786"/>
                </a:cubicBezTo>
                <a:cubicBezTo>
                  <a:pt x="8043688" y="1436290"/>
                  <a:pt x="8040525" y="1435546"/>
                  <a:pt x="8038169" y="1434554"/>
                </a:cubicBezTo>
                <a:cubicBezTo>
                  <a:pt x="8035813" y="1433562"/>
                  <a:pt x="8034201" y="1432384"/>
                  <a:pt x="8033332" y="1431019"/>
                </a:cubicBezTo>
                <a:cubicBezTo>
                  <a:pt x="8032464" y="1429655"/>
                  <a:pt x="8032029" y="1427981"/>
                  <a:pt x="8032029" y="1425996"/>
                </a:cubicBezTo>
                <a:lnTo>
                  <a:pt x="8032029" y="928911"/>
                </a:lnTo>
                <a:cubicBezTo>
                  <a:pt x="8032029" y="926926"/>
                  <a:pt x="8032464" y="925190"/>
                  <a:pt x="8033332" y="923702"/>
                </a:cubicBezTo>
                <a:cubicBezTo>
                  <a:pt x="8034201" y="922213"/>
                  <a:pt x="8035813" y="920973"/>
                  <a:pt x="8038169" y="919981"/>
                </a:cubicBezTo>
                <a:cubicBezTo>
                  <a:pt x="8040525" y="918989"/>
                  <a:pt x="8043688" y="918245"/>
                  <a:pt x="8047657" y="917748"/>
                </a:cubicBezTo>
                <a:cubicBezTo>
                  <a:pt x="8051625" y="917252"/>
                  <a:pt x="8056586" y="917004"/>
                  <a:pt x="8062539" y="917004"/>
                </a:cubicBezTo>
                <a:close/>
                <a:moveTo>
                  <a:pt x="7891089" y="917004"/>
                </a:moveTo>
                <a:cubicBezTo>
                  <a:pt x="7897291" y="917004"/>
                  <a:pt x="7902376" y="917252"/>
                  <a:pt x="7906344" y="917748"/>
                </a:cubicBezTo>
                <a:cubicBezTo>
                  <a:pt x="7910313" y="918245"/>
                  <a:pt x="7913413" y="918989"/>
                  <a:pt x="7915646" y="919981"/>
                </a:cubicBezTo>
                <a:cubicBezTo>
                  <a:pt x="7917879" y="920973"/>
                  <a:pt x="7919491" y="922213"/>
                  <a:pt x="7920483" y="923702"/>
                </a:cubicBezTo>
                <a:cubicBezTo>
                  <a:pt x="7921475" y="925190"/>
                  <a:pt x="7921971" y="926926"/>
                  <a:pt x="7921971" y="928911"/>
                </a:cubicBezTo>
                <a:lnTo>
                  <a:pt x="7921971" y="1425996"/>
                </a:lnTo>
                <a:cubicBezTo>
                  <a:pt x="7921971" y="1427981"/>
                  <a:pt x="7921475" y="1429655"/>
                  <a:pt x="7920483" y="1431019"/>
                </a:cubicBezTo>
                <a:cubicBezTo>
                  <a:pt x="7919491" y="1432384"/>
                  <a:pt x="7917879" y="1433562"/>
                  <a:pt x="7915646" y="1434554"/>
                </a:cubicBezTo>
                <a:cubicBezTo>
                  <a:pt x="7913413" y="1435546"/>
                  <a:pt x="7910313" y="1436290"/>
                  <a:pt x="7906344" y="1436786"/>
                </a:cubicBezTo>
                <a:cubicBezTo>
                  <a:pt x="7902376" y="1437283"/>
                  <a:pt x="7897291" y="1437531"/>
                  <a:pt x="7891089" y="1437531"/>
                </a:cubicBezTo>
                <a:cubicBezTo>
                  <a:pt x="7885136" y="1437531"/>
                  <a:pt x="7880175" y="1437283"/>
                  <a:pt x="7876207" y="1436786"/>
                </a:cubicBezTo>
                <a:cubicBezTo>
                  <a:pt x="7872238" y="1436290"/>
                  <a:pt x="7869075" y="1435546"/>
                  <a:pt x="7866719" y="1434554"/>
                </a:cubicBezTo>
                <a:cubicBezTo>
                  <a:pt x="7864363" y="1433562"/>
                  <a:pt x="7862751" y="1432384"/>
                  <a:pt x="7861882" y="1431019"/>
                </a:cubicBezTo>
                <a:cubicBezTo>
                  <a:pt x="7861014" y="1429655"/>
                  <a:pt x="7860579" y="1427981"/>
                  <a:pt x="7860579" y="1425996"/>
                </a:cubicBezTo>
                <a:lnTo>
                  <a:pt x="7860579" y="928911"/>
                </a:lnTo>
                <a:cubicBezTo>
                  <a:pt x="7860579" y="926926"/>
                  <a:pt x="7861014" y="925190"/>
                  <a:pt x="7861882" y="923702"/>
                </a:cubicBezTo>
                <a:cubicBezTo>
                  <a:pt x="7862751" y="922213"/>
                  <a:pt x="7864363" y="920973"/>
                  <a:pt x="7866719" y="919981"/>
                </a:cubicBezTo>
                <a:cubicBezTo>
                  <a:pt x="7869075" y="918989"/>
                  <a:pt x="7872238" y="918245"/>
                  <a:pt x="7876207" y="917748"/>
                </a:cubicBezTo>
                <a:cubicBezTo>
                  <a:pt x="7880175" y="917252"/>
                  <a:pt x="7885136" y="917004"/>
                  <a:pt x="7891089" y="917004"/>
                </a:cubicBezTo>
                <a:close/>
                <a:moveTo>
                  <a:pt x="6915744" y="914400"/>
                </a:moveTo>
                <a:cubicBezTo>
                  <a:pt x="6921946" y="914400"/>
                  <a:pt x="6927279" y="914772"/>
                  <a:pt x="6931744" y="915516"/>
                </a:cubicBezTo>
                <a:cubicBezTo>
                  <a:pt x="6936208" y="916260"/>
                  <a:pt x="6939867" y="917748"/>
                  <a:pt x="6942720" y="919981"/>
                </a:cubicBezTo>
                <a:cubicBezTo>
                  <a:pt x="6945572" y="922213"/>
                  <a:pt x="6947681" y="925314"/>
                  <a:pt x="6949045" y="929283"/>
                </a:cubicBezTo>
                <a:cubicBezTo>
                  <a:pt x="6950409" y="933251"/>
                  <a:pt x="6951091" y="938460"/>
                  <a:pt x="6951091" y="944910"/>
                </a:cubicBezTo>
                <a:cubicBezTo>
                  <a:pt x="6951091" y="952599"/>
                  <a:pt x="6950719" y="959606"/>
                  <a:pt x="6949975" y="965932"/>
                </a:cubicBezTo>
                <a:cubicBezTo>
                  <a:pt x="6949231" y="972257"/>
                  <a:pt x="6947991" y="978334"/>
                  <a:pt x="6946254" y="984163"/>
                </a:cubicBezTo>
                <a:cubicBezTo>
                  <a:pt x="6944518" y="989992"/>
                  <a:pt x="6942224" y="995697"/>
                  <a:pt x="6939371" y="1001278"/>
                </a:cubicBezTo>
                <a:cubicBezTo>
                  <a:pt x="6936519" y="1006859"/>
                  <a:pt x="6932984" y="1012626"/>
                  <a:pt x="6928767" y="1018579"/>
                </a:cubicBezTo>
                <a:lnTo>
                  <a:pt x="6877793" y="1095226"/>
                </a:lnTo>
                <a:cubicBezTo>
                  <a:pt x="6876553" y="1096962"/>
                  <a:pt x="6875127" y="1098575"/>
                  <a:pt x="6873514" y="1100063"/>
                </a:cubicBezTo>
                <a:cubicBezTo>
                  <a:pt x="6871902" y="1101551"/>
                  <a:pt x="6869918" y="1102729"/>
                  <a:pt x="6867561" y="1103598"/>
                </a:cubicBezTo>
                <a:cubicBezTo>
                  <a:pt x="6865205" y="1104466"/>
                  <a:pt x="6862477" y="1105086"/>
                  <a:pt x="6859376" y="1105458"/>
                </a:cubicBezTo>
                <a:cubicBezTo>
                  <a:pt x="6856275" y="1105830"/>
                  <a:pt x="6852369" y="1106016"/>
                  <a:pt x="6847656" y="1106016"/>
                </a:cubicBezTo>
                <a:cubicBezTo>
                  <a:pt x="6843439" y="1106016"/>
                  <a:pt x="6839904" y="1105830"/>
                  <a:pt x="6837052" y="1105458"/>
                </a:cubicBezTo>
                <a:cubicBezTo>
                  <a:pt x="6834199" y="1105086"/>
                  <a:pt x="6832153" y="1104466"/>
                  <a:pt x="6830912" y="1103598"/>
                </a:cubicBezTo>
                <a:cubicBezTo>
                  <a:pt x="6829672" y="1102729"/>
                  <a:pt x="6828990" y="1101551"/>
                  <a:pt x="6828866" y="1100063"/>
                </a:cubicBezTo>
                <a:cubicBezTo>
                  <a:pt x="6828742" y="1098575"/>
                  <a:pt x="6829177" y="1096714"/>
                  <a:pt x="6830168" y="1094482"/>
                </a:cubicBezTo>
                <a:lnTo>
                  <a:pt x="6879654" y="992162"/>
                </a:lnTo>
                <a:lnTo>
                  <a:pt x="6879654" y="944910"/>
                </a:lnTo>
                <a:cubicBezTo>
                  <a:pt x="6879654" y="938460"/>
                  <a:pt x="6880336" y="933251"/>
                  <a:pt x="6881700" y="929283"/>
                </a:cubicBezTo>
                <a:cubicBezTo>
                  <a:pt x="6883064" y="925314"/>
                  <a:pt x="6885235" y="922213"/>
                  <a:pt x="6888211" y="919981"/>
                </a:cubicBezTo>
                <a:cubicBezTo>
                  <a:pt x="6891188" y="917748"/>
                  <a:pt x="6894909" y="916260"/>
                  <a:pt x="6899373" y="915516"/>
                </a:cubicBezTo>
                <a:cubicBezTo>
                  <a:pt x="6903838" y="914772"/>
                  <a:pt x="6909295" y="914400"/>
                  <a:pt x="6915744" y="914400"/>
                </a:cubicBezTo>
                <a:close/>
                <a:moveTo>
                  <a:pt x="1981796" y="914400"/>
                </a:moveTo>
                <a:cubicBezTo>
                  <a:pt x="1987997" y="914400"/>
                  <a:pt x="1993330" y="914772"/>
                  <a:pt x="1997795" y="915516"/>
                </a:cubicBezTo>
                <a:cubicBezTo>
                  <a:pt x="2002260" y="916260"/>
                  <a:pt x="2005919" y="917748"/>
                  <a:pt x="2008771" y="919981"/>
                </a:cubicBezTo>
                <a:cubicBezTo>
                  <a:pt x="2011623" y="922213"/>
                  <a:pt x="2013732" y="925314"/>
                  <a:pt x="2015096" y="929283"/>
                </a:cubicBezTo>
                <a:cubicBezTo>
                  <a:pt x="2016460" y="933251"/>
                  <a:pt x="2017143" y="938460"/>
                  <a:pt x="2017143" y="944910"/>
                </a:cubicBezTo>
                <a:cubicBezTo>
                  <a:pt x="2017143" y="952599"/>
                  <a:pt x="2016770" y="959606"/>
                  <a:pt x="2016026" y="965932"/>
                </a:cubicBezTo>
                <a:cubicBezTo>
                  <a:pt x="2015282" y="972257"/>
                  <a:pt x="2014043" y="978334"/>
                  <a:pt x="2012306" y="984163"/>
                </a:cubicBezTo>
                <a:cubicBezTo>
                  <a:pt x="2010570" y="989992"/>
                  <a:pt x="2008275" y="995697"/>
                  <a:pt x="2005422" y="1001278"/>
                </a:cubicBezTo>
                <a:cubicBezTo>
                  <a:pt x="2002570" y="1006859"/>
                  <a:pt x="1999035" y="1012626"/>
                  <a:pt x="1994818" y="1018579"/>
                </a:cubicBezTo>
                <a:lnTo>
                  <a:pt x="1943845" y="1095226"/>
                </a:lnTo>
                <a:cubicBezTo>
                  <a:pt x="1942605" y="1096962"/>
                  <a:pt x="1941178" y="1098575"/>
                  <a:pt x="1939566" y="1100063"/>
                </a:cubicBezTo>
                <a:cubicBezTo>
                  <a:pt x="1937953" y="1101551"/>
                  <a:pt x="1935969" y="1102729"/>
                  <a:pt x="1933613" y="1103598"/>
                </a:cubicBezTo>
                <a:cubicBezTo>
                  <a:pt x="1931257" y="1104466"/>
                  <a:pt x="1928528" y="1105086"/>
                  <a:pt x="1925427" y="1105458"/>
                </a:cubicBezTo>
                <a:cubicBezTo>
                  <a:pt x="1922327" y="1105830"/>
                  <a:pt x="1918420" y="1106016"/>
                  <a:pt x="1913707" y="1106016"/>
                </a:cubicBezTo>
                <a:cubicBezTo>
                  <a:pt x="1909490" y="1106016"/>
                  <a:pt x="1905956" y="1105830"/>
                  <a:pt x="1903102" y="1105458"/>
                </a:cubicBezTo>
                <a:cubicBezTo>
                  <a:pt x="1900250" y="1105086"/>
                  <a:pt x="1898204" y="1104466"/>
                  <a:pt x="1896964" y="1103598"/>
                </a:cubicBezTo>
                <a:cubicBezTo>
                  <a:pt x="1895724" y="1102729"/>
                  <a:pt x="1895042" y="1101551"/>
                  <a:pt x="1894917" y="1100063"/>
                </a:cubicBezTo>
                <a:cubicBezTo>
                  <a:pt x="1894793" y="1098575"/>
                  <a:pt x="1895228" y="1096714"/>
                  <a:pt x="1896220" y="1094482"/>
                </a:cubicBezTo>
                <a:lnTo>
                  <a:pt x="1945705" y="992162"/>
                </a:lnTo>
                <a:lnTo>
                  <a:pt x="1945705" y="944910"/>
                </a:lnTo>
                <a:cubicBezTo>
                  <a:pt x="1945705" y="938460"/>
                  <a:pt x="1946387" y="933251"/>
                  <a:pt x="1947752" y="929283"/>
                </a:cubicBezTo>
                <a:cubicBezTo>
                  <a:pt x="1949115" y="925314"/>
                  <a:pt x="1951286" y="922213"/>
                  <a:pt x="1954262" y="919981"/>
                </a:cubicBezTo>
                <a:cubicBezTo>
                  <a:pt x="1957239" y="917748"/>
                  <a:pt x="1960960" y="916260"/>
                  <a:pt x="1965425" y="915516"/>
                </a:cubicBezTo>
                <a:cubicBezTo>
                  <a:pt x="1969890" y="914772"/>
                  <a:pt x="1975347" y="914400"/>
                  <a:pt x="1981796" y="914400"/>
                </a:cubicBezTo>
                <a:close/>
                <a:moveTo>
                  <a:pt x="7342063" y="496714"/>
                </a:moveTo>
                <a:cubicBezTo>
                  <a:pt x="7334125" y="502915"/>
                  <a:pt x="7327614" y="508806"/>
                  <a:pt x="7322529" y="514387"/>
                </a:cubicBezTo>
                <a:cubicBezTo>
                  <a:pt x="7317444" y="519968"/>
                  <a:pt x="7313413" y="525301"/>
                  <a:pt x="7310437" y="530386"/>
                </a:cubicBezTo>
                <a:cubicBezTo>
                  <a:pt x="7307460" y="535471"/>
                  <a:pt x="7305414" y="540494"/>
                  <a:pt x="7304298" y="545455"/>
                </a:cubicBezTo>
                <a:cubicBezTo>
                  <a:pt x="7303181" y="550416"/>
                  <a:pt x="7302623" y="555501"/>
                  <a:pt x="7302623" y="560710"/>
                </a:cubicBezTo>
                <a:cubicBezTo>
                  <a:pt x="7302623" y="576833"/>
                  <a:pt x="7310809" y="589049"/>
                  <a:pt x="7327180" y="597359"/>
                </a:cubicBezTo>
                <a:cubicBezTo>
                  <a:pt x="7343551" y="605668"/>
                  <a:pt x="7366372" y="609823"/>
                  <a:pt x="7395641" y="609823"/>
                </a:cubicBezTo>
                <a:cubicBezTo>
                  <a:pt x="7414244" y="609823"/>
                  <a:pt x="7429810" y="608025"/>
                  <a:pt x="7442336" y="604428"/>
                </a:cubicBezTo>
                <a:cubicBezTo>
                  <a:pt x="7454862" y="600831"/>
                  <a:pt x="7464970" y="596056"/>
                  <a:pt x="7472659" y="590103"/>
                </a:cubicBezTo>
                <a:cubicBezTo>
                  <a:pt x="7480349" y="584150"/>
                  <a:pt x="7485868" y="577329"/>
                  <a:pt x="7489216" y="569639"/>
                </a:cubicBezTo>
                <a:cubicBezTo>
                  <a:pt x="7492565" y="561950"/>
                  <a:pt x="7494239" y="553888"/>
                  <a:pt x="7494239" y="545455"/>
                </a:cubicBezTo>
                <a:cubicBezTo>
                  <a:pt x="7494239" y="531068"/>
                  <a:pt x="7488348" y="519968"/>
                  <a:pt x="7476566" y="512155"/>
                </a:cubicBezTo>
                <a:cubicBezTo>
                  <a:pt x="7464784" y="504341"/>
                  <a:pt x="7448847" y="500186"/>
                  <a:pt x="7428755" y="499690"/>
                </a:cubicBezTo>
                <a:close/>
                <a:moveTo>
                  <a:pt x="4008313" y="496714"/>
                </a:moveTo>
                <a:cubicBezTo>
                  <a:pt x="4000375" y="502915"/>
                  <a:pt x="3993865" y="508806"/>
                  <a:pt x="3988779" y="514387"/>
                </a:cubicBezTo>
                <a:cubicBezTo>
                  <a:pt x="3983694" y="519968"/>
                  <a:pt x="3979664" y="525301"/>
                  <a:pt x="3976687" y="530386"/>
                </a:cubicBezTo>
                <a:cubicBezTo>
                  <a:pt x="3973710" y="535471"/>
                  <a:pt x="3971664" y="540494"/>
                  <a:pt x="3970548" y="545455"/>
                </a:cubicBezTo>
                <a:cubicBezTo>
                  <a:pt x="3969432" y="550416"/>
                  <a:pt x="3968873" y="555501"/>
                  <a:pt x="3968873" y="560710"/>
                </a:cubicBezTo>
                <a:cubicBezTo>
                  <a:pt x="3968873" y="576833"/>
                  <a:pt x="3977059" y="589049"/>
                  <a:pt x="3993430" y="597359"/>
                </a:cubicBezTo>
                <a:cubicBezTo>
                  <a:pt x="4009801" y="605668"/>
                  <a:pt x="4032622" y="609823"/>
                  <a:pt x="4061891" y="609823"/>
                </a:cubicBezTo>
                <a:cubicBezTo>
                  <a:pt x="4080495" y="609823"/>
                  <a:pt x="4096059" y="608025"/>
                  <a:pt x="4108586" y="604428"/>
                </a:cubicBezTo>
                <a:cubicBezTo>
                  <a:pt x="4121113" y="600831"/>
                  <a:pt x="4131220" y="596056"/>
                  <a:pt x="4138910" y="590103"/>
                </a:cubicBezTo>
                <a:cubicBezTo>
                  <a:pt x="4146599" y="584150"/>
                  <a:pt x="4152118" y="577329"/>
                  <a:pt x="4155467" y="569639"/>
                </a:cubicBezTo>
                <a:cubicBezTo>
                  <a:pt x="4158815" y="561950"/>
                  <a:pt x="4160490" y="553888"/>
                  <a:pt x="4160490" y="545455"/>
                </a:cubicBezTo>
                <a:cubicBezTo>
                  <a:pt x="4160490" y="531068"/>
                  <a:pt x="4154598" y="519968"/>
                  <a:pt x="4142816" y="512155"/>
                </a:cubicBezTo>
                <a:cubicBezTo>
                  <a:pt x="4131034" y="504341"/>
                  <a:pt x="4115097" y="500186"/>
                  <a:pt x="4095005" y="499690"/>
                </a:cubicBezTo>
                <a:close/>
                <a:moveTo>
                  <a:pt x="9138641" y="437554"/>
                </a:moveTo>
                <a:cubicBezTo>
                  <a:pt x="9153524" y="437554"/>
                  <a:pt x="9163818" y="440407"/>
                  <a:pt x="9169523" y="446112"/>
                </a:cubicBezTo>
                <a:cubicBezTo>
                  <a:pt x="9175228" y="451817"/>
                  <a:pt x="9178081" y="463227"/>
                  <a:pt x="9178081" y="480343"/>
                </a:cubicBezTo>
                <a:cubicBezTo>
                  <a:pt x="9178081" y="497954"/>
                  <a:pt x="9175166" y="509674"/>
                  <a:pt x="9169337" y="515503"/>
                </a:cubicBezTo>
                <a:cubicBezTo>
                  <a:pt x="9163508" y="521332"/>
                  <a:pt x="9152904" y="524247"/>
                  <a:pt x="9137525" y="524247"/>
                </a:cubicBezTo>
                <a:cubicBezTo>
                  <a:pt x="9122642" y="524247"/>
                  <a:pt x="9112349" y="521394"/>
                  <a:pt x="9106643" y="515689"/>
                </a:cubicBezTo>
                <a:cubicBezTo>
                  <a:pt x="9100938" y="509984"/>
                  <a:pt x="9098085" y="498574"/>
                  <a:pt x="9098085" y="481459"/>
                </a:cubicBezTo>
                <a:cubicBezTo>
                  <a:pt x="9098085" y="463847"/>
                  <a:pt x="9101000" y="452127"/>
                  <a:pt x="9106829" y="446298"/>
                </a:cubicBezTo>
                <a:cubicBezTo>
                  <a:pt x="9112658" y="440469"/>
                  <a:pt x="9123262" y="437554"/>
                  <a:pt x="9138641" y="437554"/>
                </a:cubicBezTo>
                <a:close/>
                <a:moveTo>
                  <a:pt x="6884937" y="359048"/>
                </a:moveTo>
                <a:cubicBezTo>
                  <a:pt x="6868070" y="359048"/>
                  <a:pt x="6853435" y="360474"/>
                  <a:pt x="6841033" y="363326"/>
                </a:cubicBezTo>
                <a:cubicBezTo>
                  <a:pt x="6828631" y="366179"/>
                  <a:pt x="6818336" y="370396"/>
                  <a:pt x="6810151" y="375977"/>
                </a:cubicBezTo>
                <a:cubicBezTo>
                  <a:pt x="6801965" y="381558"/>
                  <a:pt x="6795951" y="388255"/>
                  <a:pt x="6792106" y="396069"/>
                </a:cubicBezTo>
                <a:cubicBezTo>
                  <a:pt x="6788261" y="403882"/>
                  <a:pt x="6786338" y="412874"/>
                  <a:pt x="6786338" y="423044"/>
                </a:cubicBezTo>
                <a:cubicBezTo>
                  <a:pt x="6786338" y="440407"/>
                  <a:pt x="6791858" y="454236"/>
                  <a:pt x="6802896" y="464530"/>
                </a:cubicBezTo>
                <a:cubicBezTo>
                  <a:pt x="6813934" y="474824"/>
                  <a:pt x="6829375" y="479971"/>
                  <a:pt x="6849218" y="479971"/>
                </a:cubicBezTo>
                <a:cubicBezTo>
                  <a:pt x="6865342" y="479971"/>
                  <a:pt x="6880286" y="475878"/>
                  <a:pt x="6894053" y="467692"/>
                </a:cubicBezTo>
                <a:cubicBezTo>
                  <a:pt x="6907819" y="459507"/>
                  <a:pt x="6922269" y="446980"/>
                  <a:pt x="6937399" y="430113"/>
                </a:cubicBezTo>
                <a:lnTo>
                  <a:pt x="6937399" y="359048"/>
                </a:lnTo>
                <a:close/>
                <a:moveTo>
                  <a:pt x="5018037" y="359048"/>
                </a:moveTo>
                <a:cubicBezTo>
                  <a:pt x="5001170" y="359048"/>
                  <a:pt x="4986535" y="360474"/>
                  <a:pt x="4974133" y="363326"/>
                </a:cubicBezTo>
                <a:cubicBezTo>
                  <a:pt x="4961731" y="366179"/>
                  <a:pt x="4951437" y="370396"/>
                  <a:pt x="4943251" y="375977"/>
                </a:cubicBezTo>
                <a:cubicBezTo>
                  <a:pt x="4935065" y="381558"/>
                  <a:pt x="4929051" y="388255"/>
                  <a:pt x="4925206" y="396069"/>
                </a:cubicBezTo>
                <a:cubicBezTo>
                  <a:pt x="4921361" y="403882"/>
                  <a:pt x="4919438" y="412874"/>
                  <a:pt x="4919438" y="423044"/>
                </a:cubicBezTo>
                <a:cubicBezTo>
                  <a:pt x="4919438" y="440407"/>
                  <a:pt x="4924958" y="454236"/>
                  <a:pt x="4935996" y="464530"/>
                </a:cubicBezTo>
                <a:cubicBezTo>
                  <a:pt x="4947034" y="474824"/>
                  <a:pt x="4962475" y="479971"/>
                  <a:pt x="4982318" y="479971"/>
                </a:cubicBezTo>
                <a:cubicBezTo>
                  <a:pt x="4998442" y="479971"/>
                  <a:pt x="5013387" y="475878"/>
                  <a:pt x="5027153" y="467692"/>
                </a:cubicBezTo>
                <a:cubicBezTo>
                  <a:pt x="5040919" y="459507"/>
                  <a:pt x="5055369" y="446980"/>
                  <a:pt x="5070499" y="430113"/>
                </a:cubicBezTo>
                <a:lnTo>
                  <a:pt x="5070499" y="359048"/>
                </a:lnTo>
                <a:close/>
                <a:moveTo>
                  <a:pt x="8860124" y="212824"/>
                </a:moveTo>
                <a:cubicBezTo>
                  <a:pt x="8852137" y="212824"/>
                  <a:pt x="8844275" y="214002"/>
                  <a:pt x="8836539" y="216359"/>
                </a:cubicBezTo>
                <a:cubicBezTo>
                  <a:pt x="8828803" y="218715"/>
                  <a:pt x="8820942" y="222436"/>
                  <a:pt x="8812956" y="227521"/>
                </a:cubicBezTo>
                <a:cubicBezTo>
                  <a:pt x="8804970" y="232606"/>
                  <a:pt x="8796609" y="239303"/>
                  <a:pt x="8787873" y="247613"/>
                </a:cubicBezTo>
                <a:cubicBezTo>
                  <a:pt x="8779137" y="255922"/>
                  <a:pt x="8769903" y="266154"/>
                  <a:pt x="8760171" y="278309"/>
                </a:cubicBezTo>
                <a:lnTo>
                  <a:pt x="8760171" y="411510"/>
                </a:lnTo>
                <a:cubicBezTo>
                  <a:pt x="8777143" y="432097"/>
                  <a:pt x="8793241" y="447848"/>
                  <a:pt x="8808465" y="458762"/>
                </a:cubicBezTo>
                <a:cubicBezTo>
                  <a:pt x="8823689" y="469676"/>
                  <a:pt x="8839661" y="475134"/>
                  <a:pt x="8856380" y="475134"/>
                </a:cubicBezTo>
                <a:cubicBezTo>
                  <a:pt x="8871853" y="475134"/>
                  <a:pt x="8885141" y="471413"/>
                  <a:pt x="8896247" y="463971"/>
                </a:cubicBezTo>
                <a:cubicBezTo>
                  <a:pt x="8907353" y="456530"/>
                  <a:pt x="8916338" y="446608"/>
                  <a:pt x="8923202" y="434206"/>
                </a:cubicBezTo>
                <a:cubicBezTo>
                  <a:pt x="8930066" y="421803"/>
                  <a:pt x="8935120" y="407913"/>
                  <a:pt x="8938364" y="392534"/>
                </a:cubicBezTo>
                <a:cubicBezTo>
                  <a:pt x="8941608" y="377155"/>
                  <a:pt x="8943230" y="361652"/>
                  <a:pt x="8943230" y="346025"/>
                </a:cubicBezTo>
                <a:cubicBezTo>
                  <a:pt x="8943230" y="328910"/>
                  <a:pt x="8941920" y="312353"/>
                  <a:pt x="8939300" y="296354"/>
                </a:cubicBezTo>
                <a:cubicBezTo>
                  <a:pt x="8936680" y="280355"/>
                  <a:pt x="8932188" y="266154"/>
                  <a:pt x="8925824" y="253752"/>
                </a:cubicBezTo>
                <a:cubicBezTo>
                  <a:pt x="8919460" y="241349"/>
                  <a:pt x="8910912" y="231427"/>
                  <a:pt x="8900180" y="223986"/>
                </a:cubicBezTo>
                <a:cubicBezTo>
                  <a:pt x="8889448" y="216545"/>
                  <a:pt x="8876097" y="212824"/>
                  <a:pt x="8860124" y="212824"/>
                </a:cubicBezTo>
                <a:close/>
                <a:moveTo>
                  <a:pt x="4640550" y="212824"/>
                </a:moveTo>
                <a:cubicBezTo>
                  <a:pt x="4632562" y="212824"/>
                  <a:pt x="4624701" y="214002"/>
                  <a:pt x="4616964" y="216359"/>
                </a:cubicBezTo>
                <a:cubicBezTo>
                  <a:pt x="4609228" y="218715"/>
                  <a:pt x="4601367" y="222436"/>
                  <a:pt x="4593382" y="227521"/>
                </a:cubicBezTo>
                <a:cubicBezTo>
                  <a:pt x="4585395" y="232606"/>
                  <a:pt x="4577034" y="239303"/>
                  <a:pt x="4568299" y="247612"/>
                </a:cubicBezTo>
                <a:cubicBezTo>
                  <a:pt x="4559562" y="255922"/>
                  <a:pt x="4550329" y="266154"/>
                  <a:pt x="4540597" y="278309"/>
                </a:cubicBezTo>
                <a:lnTo>
                  <a:pt x="4540597" y="411510"/>
                </a:lnTo>
                <a:cubicBezTo>
                  <a:pt x="4557568" y="432097"/>
                  <a:pt x="4573666" y="447848"/>
                  <a:pt x="4588890" y="458762"/>
                </a:cubicBezTo>
                <a:cubicBezTo>
                  <a:pt x="4604114" y="469676"/>
                  <a:pt x="4620086" y="475134"/>
                  <a:pt x="4636806" y="475134"/>
                </a:cubicBezTo>
                <a:cubicBezTo>
                  <a:pt x="4652278" y="475134"/>
                  <a:pt x="4665567" y="471413"/>
                  <a:pt x="4676672" y="463971"/>
                </a:cubicBezTo>
                <a:cubicBezTo>
                  <a:pt x="4687779" y="456530"/>
                  <a:pt x="4696764" y="446608"/>
                  <a:pt x="4703627" y="434206"/>
                </a:cubicBezTo>
                <a:cubicBezTo>
                  <a:pt x="4710491" y="421803"/>
                  <a:pt x="4715545" y="407913"/>
                  <a:pt x="4718789" y="392534"/>
                </a:cubicBezTo>
                <a:cubicBezTo>
                  <a:pt x="4722033" y="377155"/>
                  <a:pt x="4723655" y="361652"/>
                  <a:pt x="4723655" y="346025"/>
                </a:cubicBezTo>
                <a:cubicBezTo>
                  <a:pt x="4723655" y="328910"/>
                  <a:pt x="4722345" y="312353"/>
                  <a:pt x="4719726" y="296354"/>
                </a:cubicBezTo>
                <a:cubicBezTo>
                  <a:pt x="4717105" y="280355"/>
                  <a:pt x="4712613" y="266154"/>
                  <a:pt x="4706249" y="253752"/>
                </a:cubicBezTo>
                <a:cubicBezTo>
                  <a:pt x="4699886" y="241349"/>
                  <a:pt x="4691337" y="231427"/>
                  <a:pt x="4680605" y="223986"/>
                </a:cubicBezTo>
                <a:cubicBezTo>
                  <a:pt x="4669873" y="216545"/>
                  <a:pt x="4656522" y="212824"/>
                  <a:pt x="4640550" y="212824"/>
                </a:cubicBezTo>
                <a:close/>
                <a:moveTo>
                  <a:pt x="2754224" y="212824"/>
                </a:moveTo>
                <a:cubicBezTo>
                  <a:pt x="2746239" y="212824"/>
                  <a:pt x="2738379" y="213940"/>
                  <a:pt x="2730643" y="216173"/>
                </a:cubicBezTo>
                <a:cubicBezTo>
                  <a:pt x="2722908" y="218405"/>
                  <a:pt x="2715045" y="222126"/>
                  <a:pt x="2707058" y="227335"/>
                </a:cubicBezTo>
                <a:cubicBezTo>
                  <a:pt x="2699070" y="232544"/>
                  <a:pt x="2690771" y="239241"/>
                  <a:pt x="2682161" y="247426"/>
                </a:cubicBezTo>
                <a:cubicBezTo>
                  <a:pt x="2673551" y="255612"/>
                  <a:pt x="2664380" y="265906"/>
                  <a:pt x="2654649" y="278309"/>
                </a:cubicBezTo>
                <a:lnTo>
                  <a:pt x="2654649" y="411882"/>
                </a:lnTo>
                <a:cubicBezTo>
                  <a:pt x="2671620" y="432469"/>
                  <a:pt x="2687842" y="448159"/>
                  <a:pt x="2703313" y="458948"/>
                </a:cubicBezTo>
                <a:cubicBezTo>
                  <a:pt x="2718785" y="469739"/>
                  <a:pt x="2734883" y="475134"/>
                  <a:pt x="2751607" y="475134"/>
                </a:cubicBezTo>
                <a:cubicBezTo>
                  <a:pt x="2767079" y="475134"/>
                  <a:pt x="2780306" y="471413"/>
                  <a:pt x="2791288" y="463971"/>
                </a:cubicBezTo>
                <a:cubicBezTo>
                  <a:pt x="2802270" y="456530"/>
                  <a:pt x="2811192" y="446670"/>
                  <a:pt x="2818054" y="434392"/>
                </a:cubicBezTo>
                <a:cubicBezTo>
                  <a:pt x="2824915" y="422114"/>
                  <a:pt x="2829907" y="408347"/>
                  <a:pt x="2833027" y="393092"/>
                </a:cubicBezTo>
                <a:cubicBezTo>
                  <a:pt x="2836147" y="377837"/>
                  <a:pt x="2837707" y="362396"/>
                  <a:pt x="2837707" y="346769"/>
                </a:cubicBezTo>
                <a:cubicBezTo>
                  <a:pt x="2837707" y="329654"/>
                  <a:pt x="2836397" y="313035"/>
                  <a:pt x="2833777" y="296912"/>
                </a:cubicBezTo>
                <a:cubicBezTo>
                  <a:pt x="2831157" y="280789"/>
                  <a:pt x="2826602" y="266526"/>
                  <a:pt x="2820112" y="254124"/>
                </a:cubicBezTo>
                <a:cubicBezTo>
                  <a:pt x="2813622" y="241721"/>
                  <a:pt x="2805012" y="231738"/>
                  <a:pt x="2794283" y="224172"/>
                </a:cubicBezTo>
                <a:cubicBezTo>
                  <a:pt x="2783552" y="216607"/>
                  <a:pt x="2770199" y="212824"/>
                  <a:pt x="2754224" y="212824"/>
                </a:cubicBezTo>
                <a:close/>
                <a:moveTo>
                  <a:pt x="8043607" y="211336"/>
                </a:moveTo>
                <a:cubicBezTo>
                  <a:pt x="8025337" y="211336"/>
                  <a:pt x="8009631" y="214560"/>
                  <a:pt x="7996491" y="221009"/>
                </a:cubicBezTo>
                <a:cubicBezTo>
                  <a:pt x="7983350" y="227459"/>
                  <a:pt x="7972525" y="236575"/>
                  <a:pt x="7964015" y="248357"/>
                </a:cubicBezTo>
                <a:cubicBezTo>
                  <a:pt x="7955507" y="260139"/>
                  <a:pt x="7949187" y="274092"/>
                  <a:pt x="7945057" y="290215"/>
                </a:cubicBezTo>
                <a:cubicBezTo>
                  <a:pt x="7940928" y="306338"/>
                  <a:pt x="7938863" y="323949"/>
                  <a:pt x="7938863" y="343049"/>
                </a:cubicBezTo>
                <a:cubicBezTo>
                  <a:pt x="7938863" y="361404"/>
                  <a:pt x="7940553" y="378643"/>
                  <a:pt x="7943933" y="394767"/>
                </a:cubicBezTo>
                <a:cubicBezTo>
                  <a:pt x="7947313" y="410889"/>
                  <a:pt x="7952943" y="424966"/>
                  <a:pt x="7960827" y="436997"/>
                </a:cubicBezTo>
                <a:cubicBezTo>
                  <a:pt x="7968710" y="449027"/>
                  <a:pt x="7979285" y="458577"/>
                  <a:pt x="7992549" y="465646"/>
                </a:cubicBezTo>
                <a:cubicBezTo>
                  <a:pt x="8005813" y="472715"/>
                  <a:pt x="8022333" y="476250"/>
                  <a:pt x="8042107" y="476250"/>
                </a:cubicBezTo>
                <a:cubicBezTo>
                  <a:pt x="8060129" y="476250"/>
                  <a:pt x="8075773" y="473025"/>
                  <a:pt x="8089037" y="466576"/>
                </a:cubicBezTo>
                <a:cubicBezTo>
                  <a:pt x="8102302" y="460127"/>
                  <a:pt x="8113189" y="451073"/>
                  <a:pt x="8121698" y="439415"/>
                </a:cubicBezTo>
                <a:cubicBezTo>
                  <a:pt x="8130207" y="427757"/>
                  <a:pt x="8136465" y="413866"/>
                  <a:pt x="8140470" y="397743"/>
                </a:cubicBezTo>
                <a:cubicBezTo>
                  <a:pt x="8144475" y="381620"/>
                  <a:pt x="8146479" y="363884"/>
                  <a:pt x="8146479" y="344537"/>
                </a:cubicBezTo>
                <a:cubicBezTo>
                  <a:pt x="8146479" y="326429"/>
                  <a:pt x="8144789" y="309314"/>
                  <a:pt x="8141409" y="293191"/>
                </a:cubicBezTo>
                <a:cubicBezTo>
                  <a:pt x="8138029" y="277068"/>
                  <a:pt x="8132460" y="262929"/>
                  <a:pt x="8124701" y="250775"/>
                </a:cubicBezTo>
                <a:cubicBezTo>
                  <a:pt x="8116942" y="238621"/>
                  <a:pt x="8106429" y="229009"/>
                  <a:pt x="8093165" y="221940"/>
                </a:cubicBezTo>
                <a:cubicBezTo>
                  <a:pt x="8079901" y="214870"/>
                  <a:pt x="8063381" y="211336"/>
                  <a:pt x="8043607" y="211336"/>
                </a:cubicBezTo>
                <a:close/>
                <a:moveTo>
                  <a:pt x="6081457" y="211336"/>
                </a:moveTo>
                <a:cubicBezTo>
                  <a:pt x="6063187" y="211336"/>
                  <a:pt x="6047482" y="214560"/>
                  <a:pt x="6034341" y="221009"/>
                </a:cubicBezTo>
                <a:cubicBezTo>
                  <a:pt x="6021200" y="227459"/>
                  <a:pt x="6010375" y="236575"/>
                  <a:pt x="6001866" y="248357"/>
                </a:cubicBezTo>
                <a:cubicBezTo>
                  <a:pt x="5993357" y="260139"/>
                  <a:pt x="5987038" y="274092"/>
                  <a:pt x="5982908" y="290215"/>
                </a:cubicBezTo>
                <a:cubicBezTo>
                  <a:pt x="5978778" y="306338"/>
                  <a:pt x="5976713" y="323949"/>
                  <a:pt x="5976713" y="343049"/>
                </a:cubicBezTo>
                <a:cubicBezTo>
                  <a:pt x="5976713" y="361404"/>
                  <a:pt x="5978403" y="378643"/>
                  <a:pt x="5981783" y="394767"/>
                </a:cubicBezTo>
                <a:cubicBezTo>
                  <a:pt x="5985163" y="410889"/>
                  <a:pt x="5990794" y="424966"/>
                  <a:pt x="5998677" y="436997"/>
                </a:cubicBezTo>
                <a:cubicBezTo>
                  <a:pt x="6006560" y="449027"/>
                  <a:pt x="6017135" y="458577"/>
                  <a:pt x="6030399" y="465646"/>
                </a:cubicBezTo>
                <a:cubicBezTo>
                  <a:pt x="6043664" y="472715"/>
                  <a:pt x="6060183" y="476250"/>
                  <a:pt x="6079957" y="476250"/>
                </a:cubicBezTo>
                <a:cubicBezTo>
                  <a:pt x="6097979" y="476250"/>
                  <a:pt x="6113623" y="473025"/>
                  <a:pt x="6126887" y="466576"/>
                </a:cubicBezTo>
                <a:cubicBezTo>
                  <a:pt x="6140152" y="460127"/>
                  <a:pt x="6151039" y="451073"/>
                  <a:pt x="6159548" y="439415"/>
                </a:cubicBezTo>
                <a:cubicBezTo>
                  <a:pt x="6168058" y="427757"/>
                  <a:pt x="6174315" y="413866"/>
                  <a:pt x="6178320" y="397743"/>
                </a:cubicBezTo>
                <a:cubicBezTo>
                  <a:pt x="6182326" y="381620"/>
                  <a:pt x="6184329" y="363884"/>
                  <a:pt x="6184329" y="344537"/>
                </a:cubicBezTo>
                <a:cubicBezTo>
                  <a:pt x="6184329" y="326429"/>
                  <a:pt x="6182639" y="309314"/>
                  <a:pt x="6179259" y="293191"/>
                </a:cubicBezTo>
                <a:cubicBezTo>
                  <a:pt x="6175880" y="277068"/>
                  <a:pt x="6170310" y="262929"/>
                  <a:pt x="6162551" y="250775"/>
                </a:cubicBezTo>
                <a:cubicBezTo>
                  <a:pt x="6154792" y="238621"/>
                  <a:pt x="6144280" y="229009"/>
                  <a:pt x="6131015" y="221940"/>
                </a:cubicBezTo>
                <a:cubicBezTo>
                  <a:pt x="6117751" y="214870"/>
                  <a:pt x="6101231" y="211336"/>
                  <a:pt x="6081457" y="211336"/>
                </a:cubicBezTo>
                <a:close/>
                <a:moveTo>
                  <a:pt x="1909509" y="211336"/>
                </a:moveTo>
                <a:cubicBezTo>
                  <a:pt x="1891239" y="211336"/>
                  <a:pt x="1875534" y="214560"/>
                  <a:pt x="1862393" y="221009"/>
                </a:cubicBezTo>
                <a:cubicBezTo>
                  <a:pt x="1849252" y="227459"/>
                  <a:pt x="1838427" y="236575"/>
                  <a:pt x="1829918" y="248357"/>
                </a:cubicBezTo>
                <a:cubicBezTo>
                  <a:pt x="1821408" y="260139"/>
                  <a:pt x="1815089" y="274092"/>
                  <a:pt x="1810960" y="290215"/>
                </a:cubicBezTo>
                <a:cubicBezTo>
                  <a:pt x="1806830" y="306338"/>
                  <a:pt x="1804765" y="323949"/>
                  <a:pt x="1804765" y="343049"/>
                </a:cubicBezTo>
                <a:cubicBezTo>
                  <a:pt x="1804765" y="361404"/>
                  <a:pt x="1806455" y="378643"/>
                  <a:pt x="1809835" y="394767"/>
                </a:cubicBezTo>
                <a:cubicBezTo>
                  <a:pt x="1813215" y="410889"/>
                  <a:pt x="1818846" y="424966"/>
                  <a:pt x="1826728" y="436997"/>
                </a:cubicBezTo>
                <a:cubicBezTo>
                  <a:pt x="1834612" y="449027"/>
                  <a:pt x="1845186" y="458577"/>
                  <a:pt x="1858450" y="465646"/>
                </a:cubicBezTo>
                <a:cubicBezTo>
                  <a:pt x="1871716" y="472715"/>
                  <a:pt x="1888235" y="476250"/>
                  <a:pt x="1908009" y="476250"/>
                </a:cubicBezTo>
                <a:cubicBezTo>
                  <a:pt x="1926031" y="476250"/>
                  <a:pt x="1941675" y="473025"/>
                  <a:pt x="1954940" y="466576"/>
                </a:cubicBezTo>
                <a:cubicBezTo>
                  <a:pt x="1968204" y="460127"/>
                  <a:pt x="1979090" y="451073"/>
                  <a:pt x="1987600" y="439415"/>
                </a:cubicBezTo>
                <a:cubicBezTo>
                  <a:pt x="1996109" y="427757"/>
                  <a:pt x="2002366" y="413866"/>
                  <a:pt x="2006372" y="397743"/>
                </a:cubicBezTo>
                <a:cubicBezTo>
                  <a:pt x="2010378" y="381620"/>
                  <a:pt x="2012380" y="363884"/>
                  <a:pt x="2012380" y="344537"/>
                </a:cubicBezTo>
                <a:cubicBezTo>
                  <a:pt x="2012380" y="326429"/>
                  <a:pt x="2010690" y="309314"/>
                  <a:pt x="2007311" y="293191"/>
                </a:cubicBezTo>
                <a:cubicBezTo>
                  <a:pt x="2003931" y="277068"/>
                  <a:pt x="1998363" y="262929"/>
                  <a:pt x="1990603" y="250775"/>
                </a:cubicBezTo>
                <a:cubicBezTo>
                  <a:pt x="1982844" y="238621"/>
                  <a:pt x="1972332" y="229009"/>
                  <a:pt x="1959067" y="221940"/>
                </a:cubicBezTo>
                <a:cubicBezTo>
                  <a:pt x="1945802" y="214870"/>
                  <a:pt x="1929283" y="211336"/>
                  <a:pt x="1909509" y="211336"/>
                </a:cubicBezTo>
                <a:close/>
                <a:moveTo>
                  <a:pt x="3128571" y="207987"/>
                </a:moveTo>
                <a:cubicBezTo>
                  <a:pt x="3113348" y="207987"/>
                  <a:pt x="3099995" y="210840"/>
                  <a:pt x="3088516" y="216545"/>
                </a:cubicBezTo>
                <a:cubicBezTo>
                  <a:pt x="3077036" y="222250"/>
                  <a:pt x="3067427" y="229815"/>
                  <a:pt x="3059689" y="239241"/>
                </a:cubicBezTo>
                <a:cubicBezTo>
                  <a:pt x="3051951" y="248667"/>
                  <a:pt x="3045961" y="259643"/>
                  <a:pt x="3041719" y="272169"/>
                </a:cubicBezTo>
                <a:cubicBezTo>
                  <a:pt x="3037477" y="284696"/>
                  <a:pt x="3035107" y="297780"/>
                  <a:pt x="3034607" y="311423"/>
                </a:cubicBezTo>
                <a:lnTo>
                  <a:pt x="3217293" y="311423"/>
                </a:lnTo>
                <a:cubicBezTo>
                  <a:pt x="3218037" y="279176"/>
                  <a:pt x="3210861" y="253876"/>
                  <a:pt x="3195765" y="235520"/>
                </a:cubicBezTo>
                <a:cubicBezTo>
                  <a:pt x="3180669" y="217165"/>
                  <a:pt x="3158271" y="207987"/>
                  <a:pt x="3128571" y="207987"/>
                </a:cubicBezTo>
                <a:close/>
                <a:moveTo>
                  <a:pt x="7391176" y="207615"/>
                </a:moveTo>
                <a:cubicBezTo>
                  <a:pt x="7379270" y="207615"/>
                  <a:pt x="7368914" y="209599"/>
                  <a:pt x="7360108" y="213568"/>
                </a:cubicBezTo>
                <a:cubicBezTo>
                  <a:pt x="7351303" y="217537"/>
                  <a:pt x="7343985" y="222994"/>
                  <a:pt x="7338156" y="229939"/>
                </a:cubicBezTo>
                <a:cubicBezTo>
                  <a:pt x="7332327" y="236884"/>
                  <a:pt x="7327986" y="244884"/>
                  <a:pt x="7325133" y="253938"/>
                </a:cubicBezTo>
                <a:cubicBezTo>
                  <a:pt x="7322281" y="262991"/>
                  <a:pt x="7320855" y="272479"/>
                  <a:pt x="7320855" y="282401"/>
                </a:cubicBezTo>
                <a:cubicBezTo>
                  <a:pt x="7320855" y="304477"/>
                  <a:pt x="7327118" y="321841"/>
                  <a:pt x="7339644" y="334491"/>
                </a:cubicBezTo>
                <a:cubicBezTo>
                  <a:pt x="7352171" y="347141"/>
                  <a:pt x="7369720" y="353467"/>
                  <a:pt x="7392292" y="353467"/>
                </a:cubicBezTo>
                <a:cubicBezTo>
                  <a:pt x="7404447" y="353467"/>
                  <a:pt x="7414988" y="351544"/>
                  <a:pt x="7423918" y="347700"/>
                </a:cubicBezTo>
                <a:cubicBezTo>
                  <a:pt x="7432848" y="343855"/>
                  <a:pt x="7440228" y="338522"/>
                  <a:pt x="7446056" y="331701"/>
                </a:cubicBezTo>
                <a:cubicBezTo>
                  <a:pt x="7451886" y="324879"/>
                  <a:pt x="7456227" y="317004"/>
                  <a:pt x="7459079" y="308074"/>
                </a:cubicBezTo>
                <a:cubicBezTo>
                  <a:pt x="7461931" y="299144"/>
                  <a:pt x="7463358" y="289843"/>
                  <a:pt x="7463358" y="280169"/>
                </a:cubicBezTo>
                <a:cubicBezTo>
                  <a:pt x="7463358" y="257348"/>
                  <a:pt x="7457095" y="239551"/>
                  <a:pt x="7444568" y="226777"/>
                </a:cubicBezTo>
                <a:cubicBezTo>
                  <a:pt x="7432042" y="214002"/>
                  <a:pt x="7414244" y="207615"/>
                  <a:pt x="7391176" y="207615"/>
                </a:cubicBezTo>
                <a:close/>
                <a:moveTo>
                  <a:pt x="4057426" y="207615"/>
                </a:moveTo>
                <a:cubicBezTo>
                  <a:pt x="4045520" y="207615"/>
                  <a:pt x="4035164" y="209599"/>
                  <a:pt x="4026358" y="213568"/>
                </a:cubicBezTo>
                <a:cubicBezTo>
                  <a:pt x="4017552" y="217537"/>
                  <a:pt x="4010235" y="222994"/>
                  <a:pt x="4004407" y="229939"/>
                </a:cubicBezTo>
                <a:cubicBezTo>
                  <a:pt x="3998577" y="236885"/>
                  <a:pt x="3994236" y="244884"/>
                  <a:pt x="3991384" y="253938"/>
                </a:cubicBezTo>
                <a:cubicBezTo>
                  <a:pt x="3988531" y="262991"/>
                  <a:pt x="3987105" y="272479"/>
                  <a:pt x="3987105" y="282401"/>
                </a:cubicBezTo>
                <a:cubicBezTo>
                  <a:pt x="3987105" y="304477"/>
                  <a:pt x="3993368" y="321841"/>
                  <a:pt x="4005894" y="334491"/>
                </a:cubicBezTo>
                <a:cubicBezTo>
                  <a:pt x="4018421" y="347141"/>
                  <a:pt x="4035970" y="353467"/>
                  <a:pt x="4058542" y="353467"/>
                </a:cubicBezTo>
                <a:cubicBezTo>
                  <a:pt x="4070697" y="353467"/>
                  <a:pt x="4081239" y="351544"/>
                  <a:pt x="4090168" y="347700"/>
                </a:cubicBezTo>
                <a:cubicBezTo>
                  <a:pt x="4099099" y="343855"/>
                  <a:pt x="4106477" y="338522"/>
                  <a:pt x="4112307" y="331701"/>
                </a:cubicBezTo>
                <a:cubicBezTo>
                  <a:pt x="4118136" y="324879"/>
                  <a:pt x="4122476" y="317004"/>
                  <a:pt x="4125329" y="308074"/>
                </a:cubicBezTo>
                <a:cubicBezTo>
                  <a:pt x="4128182" y="299144"/>
                  <a:pt x="4129608" y="289842"/>
                  <a:pt x="4129608" y="280169"/>
                </a:cubicBezTo>
                <a:cubicBezTo>
                  <a:pt x="4129608" y="257348"/>
                  <a:pt x="4123345" y="239551"/>
                  <a:pt x="4110818" y="226777"/>
                </a:cubicBezTo>
                <a:cubicBezTo>
                  <a:pt x="4098292" y="214002"/>
                  <a:pt x="4080495" y="207615"/>
                  <a:pt x="4057426" y="207615"/>
                </a:cubicBezTo>
                <a:close/>
                <a:moveTo>
                  <a:pt x="8327751" y="165199"/>
                </a:moveTo>
                <a:cubicBezTo>
                  <a:pt x="8333704" y="165199"/>
                  <a:pt x="8338666" y="165385"/>
                  <a:pt x="8342634" y="165757"/>
                </a:cubicBezTo>
                <a:cubicBezTo>
                  <a:pt x="8346603" y="166129"/>
                  <a:pt x="8349765" y="166873"/>
                  <a:pt x="8352122" y="167989"/>
                </a:cubicBezTo>
                <a:cubicBezTo>
                  <a:pt x="8354479" y="169106"/>
                  <a:pt x="8356153" y="170346"/>
                  <a:pt x="8357145" y="171710"/>
                </a:cubicBezTo>
                <a:cubicBezTo>
                  <a:pt x="8358137" y="173074"/>
                  <a:pt x="8358633" y="174749"/>
                  <a:pt x="8358633" y="176733"/>
                </a:cubicBezTo>
                <a:lnTo>
                  <a:pt x="8358633" y="371698"/>
                </a:lnTo>
                <a:cubicBezTo>
                  <a:pt x="8358633" y="391294"/>
                  <a:pt x="8360060" y="406983"/>
                  <a:pt x="8362912" y="418765"/>
                </a:cubicBezTo>
                <a:cubicBezTo>
                  <a:pt x="8365764" y="430547"/>
                  <a:pt x="8370105" y="440593"/>
                  <a:pt x="8375934" y="448903"/>
                </a:cubicBezTo>
                <a:cubicBezTo>
                  <a:pt x="8381763" y="457212"/>
                  <a:pt x="8389143" y="463662"/>
                  <a:pt x="8398072" y="468250"/>
                </a:cubicBezTo>
                <a:cubicBezTo>
                  <a:pt x="8407002" y="472839"/>
                  <a:pt x="8417420" y="475134"/>
                  <a:pt x="8429326" y="475134"/>
                </a:cubicBezTo>
                <a:cubicBezTo>
                  <a:pt x="8444706" y="475134"/>
                  <a:pt x="8460022" y="469676"/>
                  <a:pt x="8475277" y="458762"/>
                </a:cubicBezTo>
                <a:cubicBezTo>
                  <a:pt x="8490532" y="447848"/>
                  <a:pt x="8506717" y="431849"/>
                  <a:pt x="8523832" y="410766"/>
                </a:cubicBezTo>
                <a:lnTo>
                  <a:pt x="8523832" y="176733"/>
                </a:lnTo>
                <a:cubicBezTo>
                  <a:pt x="8523832" y="174749"/>
                  <a:pt x="8524266" y="173074"/>
                  <a:pt x="8525134" y="171710"/>
                </a:cubicBezTo>
                <a:cubicBezTo>
                  <a:pt x="8526003" y="170346"/>
                  <a:pt x="8527677" y="169106"/>
                  <a:pt x="8530157" y="167989"/>
                </a:cubicBezTo>
                <a:cubicBezTo>
                  <a:pt x="8532638" y="166873"/>
                  <a:pt x="8535801" y="166129"/>
                  <a:pt x="8539645" y="165757"/>
                </a:cubicBezTo>
                <a:cubicBezTo>
                  <a:pt x="8543490" y="165385"/>
                  <a:pt x="8548513" y="165199"/>
                  <a:pt x="8554714" y="165199"/>
                </a:cubicBezTo>
                <a:cubicBezTo>
                  <a:pt x="8560667" y="165199"/>
                  <a:pt x="8565628" y="165385"/>
                  <a:pt x="8569597" y="165757"/>
                </a:cubicBezTo>
                <a:cubicBezTo>
                  <a:pt x="8573566" y="166129"/>
                  <a:pt x="8576666" y="166873"/>
                  <a:pt x="8578899" y="167989"/>
                </a:cubicBezTo>
                <a:cubicBezTo>
                  <a:pt x="8581131" y="169106"/>
                  <a:pt x="8582805" y="170346"/>
                  <a:pt x="8583921" y="171710"/>
                </a:cubicBezTo>
                <a:cubicBezTo>
                  <a:pt x="8585038" y="173074"/>
                  <a:pt x="8585596" y="174749"/>
                  <a:pt x="8585596" y="176733"/>
                </a:cubicBezTo>
                <a:lnTo>
                  <a:pt x="8585596" y="511596"/>
                </a:lnTo>
                <a:cubicBezTo>
                  <a:pt x="8585596" y="513581"/>
                  <a:pt x="8585162" y="515255"/>
                  <a:pt x="8584294" y="516619"/>
                </a:cubicBezTo>
                <a:cubicBezTo>
                  <a:pt x="8583426" y="517984"/>
                  <a:pt x="8581875" y="519162"/>
                  <a:pt x="8579643" y="520154"/>
                </a:cubicBezTo>
                <a:cubicBezTo>
                  <a:pt x="8577410" y="521146"/>
                  <a:pt x="8574496" y="521891"/>
                  <a:pt x="8570899" y="522387"/>
                </a:cubicBezTo>
                <a:cubicBezTo>
                  <a:pt x="8567303" y="522883"/>
                  <a:pt x="8562900" y="523131"/>
                  <a:pt x="8557691" y="523131"/>
                </a:cubicBezTo>
                <a:cubicBezTo>
                  <a:pt x="8551986" y="523131"/>
                  <a:pt x="8547335" y="522883"/>
                  <a:pt x="8543738" y="522387"/>
                </a:cubicBezTo>
                <a:cubicBezTo>
                  <a:pt x="8540142" y="521891"/>
                  <a:pt x="8537289" y="521146"/>
                  <a:pt x="8535180" y="520154"/>
                </a:cubicBezTo>
                <a:cubicBezTo>
                  <a:pt x="8533072" y="519162"/>
                  <a:pt x="8531646" y="517984"/>
                  <a:pt x="8530901" y="516619"/>
                </a:cubicBezTo>
                <a:cubicBezTo>
                  <a:pt x="8530157" y="515255"/>
                  <a:pt x="8529785" y="513581"/>
                  <a:pt x="8529785" y="511596"/>
                </a:cubicBezTo>
                <a:lnTo>
                  <a:pt x="8529785" y="467320"/>
                </a:lnTo>
                <a:cubicBezTo>
                  <a:pt x="8510686" y="488404"/>
                  <a:pt x="8491834" y="503783"/>
                  <a:pt x="8473231" y="513457"/>
                </a:cubicBezTo>
                <a:cubicBezTo>
                  <a:pt x="8454627" y="523131"/>
                  <a:pt x="8435776" y="527968"/>
                  <a:pt x="8416676" y="527968"/>
                </a:cubicBezTo>
                <a:cubicBezTo>
                  <a:pt x="8394352" y="527968"/>
                  <a:pt x="8375562" y="524247"/>
                  <a:pt x="8360307" y="516806"/>
                </a:cubicBezTo>
                <a:cubicBezTo>
                  <a:pt x="8345052" y="509364"/>
                  <a:pt x="8332712" y="499256"/>
                  <a:pt x="8323286" y="486482"/>
                </a:cubicBezTo>
                <a:cubicBezTo>
                  <a:pt x="8313861" y="473707"/>
                  <a:pt x="8307101" y="458825"/>
                  <a:pt x="8303008" y="441833"/>
                </a:cubicBezTo>
                <a:cubicBezTo>
                  <a:pt x="8298916" y="424842"/>
                  <a:pt x="8296869" y="404192"/>
                  <a:pt x="8296869" y="379884"/>
                </a:cubicBezTo>
                <a:lnTo>
                  <a:pt x="8296869" y="176733"/>
                </a:lnTo>
                <a:cubicBezTo>
                  <a:pt x="8296869" y="174749"/>
                  <a:pt x="8297304" y="173074"/>
                  <a:pt x="8298171" y="171710"/>
                </a:cubicBezTo>
                <a:cubicBezTo>
                  <a:pt x="8299040" y="170346"/>
                  <a:pt x="8300714" y="169106"/>
                  <a:pt x="8303194" y="167989"/>
                </a:cubicBezTo>
                <a:cubicBezTo>
                  <a:pt x="8305675" y="166873"/>
                  <a:pt x="8308900" y="166129"/>
                  <a:pt x="8312868" y="165757"/>
                </a:cubicBezTo>
                <a:cubicBezTo>
                  <a:pt x="8316837" y="165385"/>
                  <a:pt x="8321798" y="165199"/>
                  <a:pt x="8327751" y="165199"/>
                </a:cubicBezTo>
                <a:close/>
                <a:moveTo>
                  <a:pt x="3404816" y="165199"/>
                </a:moveTo>
                <a:cubicBezTo>
                  <a:pt x="3411018" y="165199"/>
                  <a:pt x="3416102" y="165447"/>
                  <a:pt x="3420071" y="165943"/>
                </a:cubicBezTo>
                <a:cubicBezTo>
                  <a:pt x="3424040" y="166439"/>
                  <a:pt x="3427140" y="167183"/>
                  <a:pt x="3429373" y="168176"/>
                </a:cubicBezTo>
                <a:cubicBezTo>
                  <a:pt x="3431606" y="169168"/>
                  <a:pt x="3433218" y="170408"/>
                  <a:pt x="3434210" y="171896"/>
                </a:cubicBezTo>
                <a:cubicBezTo>
                  <a:pt x="3435202" y="173384"/>
                  <a:pt x="3435698" y="174997"/>
                  <a:pt x="3435698" y="176733"/>
                </a:cubicBezTo>
                <a:lnTo>
                  <a:pt x="3435698" y="511596"/>
                </a:lnTo>
                <a:cubicBezTo>
                  <a:pt x="3435698" y="513581"/>
                  <a:pt x="3435202" y="515255"/>
                  <a:pt x="3434210" y="516619"/>
                </a:cubicBezTo>
                <a:cubicBezTo>
                  <a:pt x="3433218" y="517984"/>
                  <a:pt x="3431606" y="519162"/>
                  <a:pt x="3429373" y="520154"/>
                </a:cubicBezTo>
                <a:cubicBezTo>
                  <a:pt x="3427140" y="521146"/>
                  <a:pt x="3424040" y="521891"/>
                  <a:pt x="3420071" y="522387"/>
                </a:cubicBezTo>
                <a:cubicBezTo>
                  <a:pt x="3416102" y="522883"/>
                  <a:pt x="3411018" y="523131"/>
                  <a:pt x="3404816" y="523131"/>
                </a:cubicBezTo>
                <a:cubicBezTo>
                  <a:pt x="3398863" y="523131"/>
                  <a:pt x="3393902" y="522883"/>
                  <a:pt x="3389934" y="522387"/>
                </a:cubicBezTo>
                <a:cubicBezTo>
                  <a:pt x="3385964" y="521891"/>
                  <a:pt x="3382802" y="521146"/>
                  <a:pt x="3380446" y="520154"/>
                </a:cubicBezTo>
                <a:cubicBezTo>
                  <a:pt x="3378089" y="519162"/>
                  <a:pt x="3376477" y="517984"/>
                  <a:pt x="3375608" y="516619"/>
                </a:cubicBezTo>
                <a:cubicBezTo>
                  <a:pt x="3374740" y="515255"/>
                  <a:pt x="3374307" y="513581"/>
                  <a:pt x="3374307" y="511596"/>
                </a:cubicBezTo>
                <a:lnTo>
                  <a:pt x="3374307" y="176733"/>
                </a:lnTo>
                <a:cubicBezTo>
                  <a:pt x="3374307" y="174997"/>
                  <a:pt x="3374740" y="173384"/>
                  <a:pt x="3375608" y="171896"/>
                </a:cubicBezTo>
                <a:cubicBezTo>
                  <a:pt x="3376477" y="170408"/>
                  <a:pt x="3378089" y="169168"/>
                  <a:pt x="3380446" y="168176"/>
                </a:cubicBezTo>
                <a:cubicBezTo>
                  <a:pt x="3382802" y="167183"/>
                  <a:pt x="3385964" y="166439"/>
                  <a:pt x="3389934" y="165943"/>
                </a:cubicBezTo>
                <a:cubicBezTo>
                  <a:pt x="3393902" y="165447"/>
                  <a:pt x="3398863" y="165199"/>
                  <a:pt x="3404816" y="165199"/>
                </a:cubicBezTo>
                <a:close/>
                <a:moveTo>
                  <a:pt x="7392292" y="160734"/>
                </a:moveTo>
                <a:cubicBezTo>
                  <a:pt x="7402462" y="160734"/>
                  <a:pt x="7411950" y="161292"/>
                  <a:pt x="7420756" y="162408"/>
                </a:cubicBezTo>
                <a:cubicBezTo>
                  <a:pt x="7429561" y="163525"/>
                  <a:pt x="7437809" y="165075"/>
                  <a:pt x="7445498" y="167059"/>
                </a:cubicBezTo>
                <a:lnTo>
                  <a:pt x="7546701" y="167059"/>
                </a:lnTo>
                <a:cubicBezTo>
                  <a:pt x="7550919" y="167059"/>
                  <a:pt x="7554081" y="169106"/>
                  <a:pt x="7556189" y="173198"/>
                </a:cubicBezTo>
                <a:cubicBezTo>
                  <a:pt x="7558298" y="177291"/>
                  <a:pt x="7559352" y="183554"/>
                  <a:pt x="7559352" y="191988"/>
                </a:cubicBezTo>
                <a:cubicBezTo>
                  <a:pt x="7559352" y="200670"/>
                  <a:pt x="7558174" y="206933"/>
                  <a:pt x="7555817" y="210778"/>
                </a:cubicBezTo>
                <a:cubicBezTo>
                  <a:pt x="7553461" y="214622"/>
                  <a:pt x="7550422" y="216545"/>
                  <a:pt x="7546701" y="216545"/>
                </a:cubicBezTo>
                <a:lnTo>
                  <a:pt x="7498704" y="216545"/>
                </a:lnTo>
                <a:cubicBezTo>
                  <a:pt x="7507386" y="225474"/>
                  <a:pt x="7513463" y="235334"/>
                  <a:pt x="7516936" y="246124"/>
                </a:cubicBezTo>
                <a:cubicBezTo>
                  <a:pt x="7520409" y="256914"/>
                  <a:pt x="7522145" y="268139"/>
                  <a:pt x="7522145" y="279797"/>
                </a:cubicBezTo>
                <a:cubicBezTo>
                  <a:pt x="7522145" y="299144"/>
                  <a:pt x="7519044" y="316259"/>
                  <a:pt x="7512843" y="331142"/>
                </a:cubicBezTo>
                <a:cubicBezTo>
                  <a:pt x="7506642" y="346025"/>
                  <a:pt x="7497774" y="358614"/>
                  <a:pt x="7486240" y="368907"/>
                </a:cubicBezTo>
                <a:cubicBezTo>
                  <a:pt x="7474706" y="379201"/>
                  <a:pt x="7461001" y="387077"/>
                  <a:pt x="7445126" y="392534"/>
                </a:cubicBezTo>
                <a:cubicBezTo>
                  <a:pt x="7429252" y="397991"/>
                  <a:pt x="7411640" y="400719"/>
                  <a:pt x="7392292" y="400719"/>
                </a:cubicBezTo>
                <a:cubicBezTo>
                  <a:pt x="7378650" y="400719"/>
                  <a:pt x="7365689" y="398921"/>
                  <a:pt x="7353411" y="395324"/>
                </a:cubicBezTo>
                <a:cubicBezTo>
                  <a:pt x="7341132" y="391728"/>
                  <a:pt x="7331645" y="387201"/>
                  <a:pt x="7324947" y="381744"/>
                </a:cubicBezTo>
                <a:cubicBezTo>
                  <a:pt x="7320483" y="386209"/>
                  <a:pt x="7316824" y="391294"/>
                  <a:pt x="7313971" y="396999"/>
                </a:cubicBezTo>
                <a:cubicBezTo>
                  <a:pt x="7311119" y="402704"/>
                  <a:pt x="7309693" y="409277"/>
                  <a:pt x="7309693" y="416718"/>
                </a:cubicBezTo>
                <a:cubicBezTo>
                  <a:pt x="7309693" y="425400"/>
                  <a:pt x="7313724" y="432594"/>
                  <a:pt x="7321785" y="438299"/>
                </a:cubicBezTo>
                <a:cubicBezTo>
                  <a:pt x="7329847" y="444004"/>
                  <a:pt x="7340574" y="447104"/>
                  <a:pt x="7353969" y="447600"/>
                </a:cubicBezTo>
                <a:lnTo>
                  <a:pt x="7441405" y="451321"/>
                </a:lnTo>
                <a:cubicBezTo>
                  <a:pt x="7458025" y="451817"/>
                  <a:pt x="7473280" y="454112"/>
                  <a:pt x="7487170" y="458204"/>
                </a:cubicBezTo>
                <a:cubicBezTo>
                  <a:pt x="7501061" y="462297"/>
                  <a:pt x="7513091" y="468126"/>
                  <a:pt x="7523261" y="475692"/>
                </a:cubicBezTo>
                <a:cubicBezTo>
                  <a:pt x="7533431" y="483257"/>
                  <a:pt x="7541369" y="492559"/>
                  <a:pt x="7547073" y="503597"/>
                </a:cubicBezTo>
                <a:cubicBezTo>
                  <a:pt x="7552779" y="514635"/>
                  <a:pt x="7555631" y="527472"/>
                  <a:pt x="7555631" y="542106"/>
                </a:cubicBezTo>
                <a:cubicBezTo>
                  <a:pt x="7555631" y="557485"/>
                  <a:pt x="7552407" y="572120"/>
                  <a:pt x="7545957" y="586010"/>
                </a:cubicBezTo>
                <a:cubicBezTo>
                  <a:pt x="7539508" y="599901"/>
                  <a:pt x="7529648" y="612117"/>
                  <a:pt x="7516378" y="622659"/>
                </a:cubicBezTo>
                <a:cubicBezTo>
                  <a:pt x="7503107" y="633201"/>
                  <a:pt x="7486178" y="641511"/>
                  <a:pt x="7465590" y="647588"/>
                </a:cubicBezTo>
                <a:cubicBezTo>
                  <a:pt x="7445002" y="653665"/>
                  <a:pt x="7420694" y="656704"/>
                  <a:pt x="7392664" y="656704"/>
                </a:cubicBezTo>
                <a:cubicBezTo>
                  <a:pt x="7365627" y="656704"/>
                  <a:pt x="7342621" y="654410"/>
                  <a:pt x="7323645" y="649821"/>
                </a:cubicBezTo>
                <a:cubicBezTo>
                  <a:pt x="7304670" y="645232"/>
                  <a:pt x="7289105" y="638968"/>
                  <a:pt x="7276950" y="631031"/>
                </a:cubicBezTo>
                <a:cubicBezTo>
                  <a:pt x="7264796" y="623094"/>
                  <a:pt x="7255991" y="613606"/>
                  <a:pt x="7250533" y="602568"/>
                </a:cubicBezTo>
                <a:cubicBezTo>
                  <a:pt x="7245077" y="591530"/>
                  <a:pt x="7242348" y="579561"/>
                  <a:pt x="7242348" y="566663"/>
                </a:cubicBezTo>
                <a:cubicBezTo>
                  <a:pt x="7242348" y="558477"/>
                  <a:pt x="7243340" y="550540"/>
                  <a:pt x="7245324" y="542850"/>
                </a:cubicBezTo>
                <a:cubicBezTo>
                  <a:pt x="7247309" y="535161"/>
                  <a:pt x="7250347" y="527843"/>
                  <a:pt x="7254440" y="520898"/>
                </a:cubicBezTo>
                <a:cubicBezTo>
                  <a:pt x="7258533" y="513953"/>
                  <a:pt x="7263618" y="507318"/>
                  <a:pt x="7269695" y="500992"/>
                </a:cubicBezTo>
                <a:cubicBezTo>
                  <a:pt x="7275773" y="494667"/>
                  <a:pt x="7282780" y="488404"/>
                  <a:pt x="7290717" y="482203"/>
                </a:cubicBezTo>
                <a:cubicBezTo>
                  <a:pt x="7278563" y="476002"/>
                  <a:pt x="7269571" y="468188"/>
                  <a:pt x="7263742" y="458762"/>
                </a:cubicBezTo>
                <a:cubicBezTo>
                  <a:pt x="7257913" y="449337"/>
                  <a:pt x="7254998" y="439167"/>
                  <a:pt x="7254998" y="428253"/>
                </a:cubicBezTo>
                <a:cubicBezTo>
                  <a:pt x="7254998" y="413122"/>
                  <a:pt x="7258099" y="399603"/>
                  <a:pt x="7264300" y="387697"/>
                </a:cubicBezTo>
                <a:cubicBezTo>
                  <a:pt x="7270501" y="375791"/>
                  <a:pt x="7278191" y="365125"/>
                  <a:pt x="7287368" y="355699"/>
                </a:cubicBezTo>
                <a:cubicBezTo>
                  <a:pt x="7279679" y="346521"/>
                  <a:pt x="7273602" y="336165"/>
                  <a:pt x="7269137" y="324631"/>
                </a:cubicBezTo>
                <a:cubicBezTo>
                  <a:pt x="7264672" y="313097"/>
                  <a:pt x="7262440" y="299144"/>
                  <a:pt x="7262440" y="282773"/>
                </a:cubicBezTo>
                <a:cubicBezTo>
                  <a:pt x="7262440" y="263674"/>
                  <a:pt x="7265664" y="246559"/>
                  <a:pt x="7272113" y="231427"/>
                </a:cubicBezTo>
                <a:cubicBezTo>
                  <a:pt x="7278563" y="216297"/>
                  <a:pt x="7287493" y="203522"/>
                  <a:pt x="7298902" y="193104"/>
                </a:cubicBezTo>
                <a:cubicBezTo>
                  <a:pt x="7310313" y="182686"/>
                  <a:pt x="7324017" y="174687"/>
                  <a:pt x="7340016" y="169106"/>
                </a:cubicBezTo>
                <a:cubicBezTo>
                  <a:pt x="7356015" y="163525"/>
                  <a:pt x="7373441" y="160734"/>
                  <a:pt x="7392292" y="160734"/>
                </a:cubicBezTo>
                <a:close/>
                <a:moveTo>
                  <a:pt x="4058542" y="160734"/>
                </a:moveTo>
                <a:cubicBezTo>
                  <a:pt x="4068712" y="160734"/>
                  <a:pt x="4078200" y="161292"/>
                  <a:pt x="4087006" y="162408"/>
                </a:cubicBezTo>
                <a:cubicBezTo>
                  <a:pt x="4095811" y="163525"/>
                  <a:pt x="4104059" y="165075"/>
                  <a:pt x="4111748" y="167059"/>
                </a:cubicBezTo>
                <a:lnTo>
                  <a:pt x="4212952" y="167059"/>
                </a:lnTo>
                <a:cubicBezTo>
                  <a:pt x="4217168" y="167059"/>
                  <a:pt x="4220331" y="169106"/>
                  <a:pt x="4222440" y="173198"/>
                </a:cubicBezTo>
                <a:cubicBezTo>
                  <a:pt x="4224548" y="177291"/>
                  <a:pt x="4225602" y="183554"/>
                  <a:pt x="4225602" y="191988"/>
                </a:cubicBezTo>
                <a:cubicBezTo>
                  <a:pt x="4225602" y="200670"/>
                  <a:pt x="4224424" y="206933"/>
                  <a:pt x="4222067" y="210778"/>
                </a:cubicBezTo>
                <a:cubicBezTo>
                  <a:pt x="4219711" y="214622"/>
                  <a:pt x="4216672" y="216545"/>
                  <a:pt x="4212952" y="216545"/>
                </a:cubicBezTo>
                <a:lnTo>
                  <a:pt x="4164955" y="216545"/>
                </a:lnTo>
                <a:cubicBezTo>
                  <a:pt x="4173636" y="225474"/>
                  <a:pt x="4179713" y="235334"/>
                  <a:pt x="4183186" y="246124"/>
                </a:cubicBezTo>
                <a:cubicBezTo>
                  <a:pt x="4186658" y="256914"/>
                  <a:pt x="4188395" y="268139"/>
                  <a:pt x="4188395" y="279797"/>
                </a:cubicBezTo>
                <a:cubicBezTo>
                  <a:pt x="4188395" y="299144"/>
                  <a:pt x="4185295" y="316260"/>
                  <a:pt x="4179093" y="331142"/>
                </a:cubicBezTo>
                <a:cubicBezTo>
                  <a:pt x="4172892" y="346025"/>
                  <a:pt x="4164024" y="358614"/>
                  <a:pt x="4152490" y="368907"/>
                </a:cubicBezTo>
                <a:cubicBezTo>
                  <a:pt x="4140956" y="379201"/>
                  <a:pt x="4127251" y="387077"/>
                  <a:pt x="4111376" y="392534"/>
                </a:cubicBezTo>
                <a:cubicBezTo>
                  <a:pt x="4095501" y="397991"/>
                  <a:pt x="4077890" y="400719"/>
                  <a:pt x="4058542" y="400719"/>
                </a:cubicBezTo>
                <a:cubicBezTo>
                  <a:pt x="4044900" y="400719"/>
                  <a:pt x="4031939" y="398921"/>
                  <a:pt x="4019661" y="395324"/>
                </a:cubicBezTo>
                <a:cubicBezTo>
                  <a:pt x="4007383" y="391728"/>
                  <a:pt x="3997895" y="387201"/>
                  <a:pt x="3991198" y="381744"/>
                </a:cubicBezTo>
                <a:cubicBezTo>
                  <a:pt x="3986733" y="386209"/>
                  <a:pt x="3983074" y="391294"/>
                  <a:pt x="3980222" y="396999"/>
                </a:cubicBezTo>
                <a:cubicBezTo>
                  <a:pt x="3977369" y="402704"/>
                  <a:pt x="3975943" y="409277"/>
                  <a:pt x="3975943" y="416718"/>
                </a:cubicBezTo>
                <a:cubicBezTo>
                  <a:pt x="3975943" y="425400"/>
                  <a:pt x="3979974" y="432594"/>
                  <a:pt x="3988035" y="438299"/>
                </a:cubicBezTo>
                <a:cubicBezTo>
                  <a:pt x="3996097" y="444004"/>
                  <a:pt x="4006825" y="447104"/>
                  <a:pt x="4020220" y="447600"/>
                </a:cubicBezTo>
                <a:lnTo>
                  <a:pt x="4107656" y="451321"/>
                </a:lnTo>
                <a:cubicBezTo>
                  <a:pt x="4124275" y="451817"/>
                  <a:pt x="4139530" y="454112"/>
                  <a:pt x="4153421" y="458204"/>
                </a:cubicBezTo>
                <a:cubicBezTo>
                  <a:pt x="4167311" y="462297"/>
                  <a:pt x="4179342" y="468126"/>
                  <a:pt x="4189511" y="475692"/>
                </a:cubicBezTo>
                <a:cubicBezTo>
                  <a:pt x="4199681" y="483257"/>
                  <a:pt x="4207619" y="492559"/>
                  <a:pt x="4213324" y="503597"/>
                </a:cubicBezTo>
                <a:cubicBezTo>
                  <a:pt x="4219029" y="514635"/>
                  <a:pt x="4221881" y="527472"/>
                  <a:pt x="4221881" y="542106"/>
                </a:cubicBezTo>
                <a:cubicBezTo>
                  <a:pt x="4221881" y="557485"/>
                  <a:pt x="4218656" y="572120"/>
                  <a:pt x="4212207" y="586010"/>
                </a:cubicBezTo>
                <a:cubicBezTo>
                  <a:pt x="4205758" y="599901"/>
                  <a:pt x="4195898" y="612117"/>
                  <a:pt x="4182628" y="622659"/>
                </a:cubicBezTo>
                <a:cubicBezTo>
                  <a:pt x="4169357" y="633201"/>
                  <a:pt x="4152428" y="641511"/>
                  <a:pt x="4131840" y="647588"/>
                </a:cubicBezTo>
                <a:cubicBezTo>
                  <a:pt x="4111252" y="653665"/>
                  <a:pt x="4086944" y="656704"/>
                  <a:pt x="4058914" y="656704"/>
                </a:cubicBezTo>
                <a:cubicBezTo>
                  <a:pt x="4031877" y="656704"/>
                  <a:pt x="4008871" y="654410"/>
                  <a:pt x="3989895" y="649821"/>
                </a:cubicBezTo>
                <a:cubicBezTo>
                  <a:pt x="3970920" y="645232"/>
                  <a:pt x="3955355" y="638968"/>
                  <a:pt x="3943201" y="631031"/>
                </a:cubicBezTo>
                <a:cubicBezTo>
                  <a:pt x="3931046" y="623094"/>
                  <a:pt x="3922240" y="613606"/>
                  <a:pt x="3916784" y="602568"/>
                </a:cubicBezTo>
                <a:cubicBezTo>
                  <a:pt x="3911326" y="591530"/>
                  <a:pt x="3908599" y="579561"/>
                  <a:pt x="3908599" y="566663"/>
                </a:cubicBezTo>
                <a:cubicBezTo>
                  <a:pt x="3908599" y="558477"/>
                  <a:pt x="3909590" y="550540"/>
                  <a:pt x="3911575" y="542850"/>
                </a:cubicBezTo>
                <a:cubicBezTo>
                  <a:pt x="3913559" y="535161"/>
                  <a:pt x="3916597" y="527843"/>
                  <a:pt x="3920691" y="520898"/>
                </a:cubicBezTo>
                <a:cubicBezTo>
                  <a:pt x="3924783" y="513953"/>
                  <a:pt x="3929868" y="507318"/>
                  <a:pt x="3935945" y="500992"/>
                </a:cubicBezTo>
                <a:cubicBezTo>
                  <a:pt x="3942023" y="494667"/>
                  <a:pt x="3949030" y="488404"/>
                  <a:pt x="3956967" y="482203"/>
                </a:cubicBezTo>
                <a:cubicBezTo>
                  <a:pt x="3944813" y="476002"/>
                  <a:pt x="3935821" y="468188"/>
                  <a:pt x="3929992" y="458762"/>
                </a:cubicBezTo>
                <a:cubicBezTo>
                  <a:pt x="3924163" y="449337"/>
                  <a:pt x="3921248" y="439167"/>
                  <a:pt x="3921248" y="428253"/>
                </a:cubicBezTo>
                <a:cubicBezTo>
                  <a:pt x="3921248" y="413122"/>
                  <a:pt x="3924349" y="399603"/>
                  <a:pt x="3930550" y="387697"/>
                </a:cubicBezTo>
                <a:cubicBezTo>
                  <a:pt x="3936752" y="375791"/>
                  <a:pt x="3944441" y="365125"/>
                  <a:pt x="3953619" y="355699"/>
                </a:cubicBezTo>
                <a:cubicBezTo>
                  <a:pt x="3945929" y="346521"/>
                  <a:pt x="3939852" y="336165"/>
                  <a:pt x="3935387" y="324631"/>
                </a:cubicBezTo>
                <a:cubicBezTo>
                  <a:pt x="3930922" y="313097"/>
                  <a:pt x="3928690" y="299144"/>
                  <a:pt x="3928690" y="282773"/>
                </a:cubicBezTo>
                <a:cubicBezTo>
                  <a:pt x="3928690" y="263674"/>
                  <a:pt x="3931915" y="246559"/>
                  <a:pt x="3938364" y="231427"/>
                </a:cubicBezTo>
                <a:cubicBezTo>
                  <a:pt x="3944813" y="216297"/>
                  <a:pt x="3953743" y="203522"/>
                  <a:pt x="3965153" y="193104"/>
                </a:cubicBezTo>
                <a:cubicBezTo>
                  <a:pt x="3976563" y="182686"/>
                  <a:pt x="3990268" y="174687"/>
                  <a:pt x="4006267" y="169106"/>
                </a:cubicBezTo>
                <a:cubicBezTo>
                  <a:pt x="4022266" y="163525"/>
                  <a:pt x="4039691" y="160734"/>
                  <a:pt x="4058542" y="160734"/>
                </a:cubicBezTo>
                <a:close/>
                <a:moveTo>
                  <a:pt x="8871792" y="159990"/>
                </a:moveTo>
                <a:cubicBezTo>
                  <a:pt x="8896101" y="159990"/>
                  <a:pt x="8916813" y="164703"/>
                  <a:pt x="8933928" y="174129"/>
                </a:cubicBezTo>
                <a:cubicBezTo>
                  <a:pt x="8951043" y="183554"/>
                  <a:pt x="8964996" y="196453"/>
                  <a:pt x="8975786" y="212824"/>
                </a:cubicBezTo>
                <a:cubicBezTo>
                  <a:pt x="8986576" y="229195"/>
                  <a:pt x="8994452" y="248233"/>
                  <a:pt x="8999412" y="269937"/>
                </a:cubicBezTo>
                <a:cubicBezTo>
                  <a:pt x="9004374" y="291641"/>
                  <a:pt x="9006854" y="314647"/>
                  <a:pt x="9006854" y="338956"/>
                </a:cubicBezTo>
                <a:cubicBezTo>
                  <a:pt x="9006854" y="368225"/>
                  <a:pt x="9003691" y="394518"/>
                  <a:pt x="8997366" y="417835"/>
                </a:cubicBezTo>
                <a:cubicBezTo>
                  <a:pt x="8991041" y="441151"/>
                  <a:pt x="8981739" y="460933"/>
                  <a:pt x="8969461" y="477180"/>
                </a:cubicBezTo>
                <a:cubicBezTo>
                  <a:pt x="8957182" y="493427"/>
                  <a:pt x="8941990" y="505953"/>
                  <a:pt x="8923882" y="514759"/>
                </a:cubicBezTo>
                <a:cubicBezTo>
                  <a:pt x="8905775" y="523565"/>
                  <a:pt x="8885063" y="527968"/>
                  <a:pt x="8861746" y="527968"/>
                </a:cubicBezTo>
                <a:cubicBezTo>
                  <a:pt x="8851825" y="527968"/>
                  <a:pt x="8842647" y="526975"/>
                  <a:pt x="8834213" y="524991"/>
                </a:cubicBezTo>
                <a:cubicBezTo>
                  <a:pt x="8825780" y="523007"/>
                  <a:pt x="8817532" y="519906"/>
                  <a:pt x="8809470" y="515689"/>
                </a:cubicBezTo>
                <a:cubicBezTo>
                  <a:pt x="8801409" y="511473"/>
                  <a:pt x="8793410" y="506140"/>
                  <a:pt x="8785472" y="499690"/>
                </a:cubicBezTo>
                <a:cubicBezTo>
                  <a:pt x="8777535" y="493241"/>
                  <a:pt x="8769101" y="485675"/>
                  <a:pt x="8760171" y="476994"/>
                </a:cubicBezTo>
                <a:lnTo>
                  <a:pt x="8760171" y="644426"/>
                </a:lnTo>
                <a:cubicBezTo>
                  <a:pt x="8760171" y="646410"/>
                  <a:pt x="8759675" y="648146"/>
                  <a:pt x="8758683" y="649635"/>
                </a:cubicBezTo>
                <a:cubicBezTo>
                  <a:pt x="8757691" y="651123"/>
                  <a:pt x="8756078" y="652363"/>
                  <a:pt x="8753846" y="653355"/>
                </a:cubicBezTo>
                <a:cubicBezTo>
                  <a:pt x="8751614" y="654347"/>
                  <a:pt x="8748513" y="655092"/>
                  <a:pt x="8744544" y="655588"/>
                </a:cubicBezTo>
                <a:cubicBezTo>
                  <a:pt x="8740576" y="656084"/>
                  <a:pt x="8735491" y="656332"/>
                  <a:pt x="8729289" y="656332"/>
                </a:cubicBezTo>
                <a:cubicBezTo>
                  <a:pt x="8723336" y="656332"/>
                  <a:pt x="8718375" y="656084"/>
                  <a:pt x="8714407" y="655588"/>
                </a:cubicBezTo>
                <a:cubicBezTo>
                  <a:pt x="8710438" y="655092"/>
                  <a:pt x="8707276" y="654347"/>
                  <a:pt x="8704919" y="653355"/>
                </a:cubicBezTo>
                <a:cubicBezTo>
                  <a:pt x="8702562" y="652363"/>
                  <a:pt x="8700950" y="651123"/>
                  <a:pt x="8700082" y="649635"/>
                </a:cubicBezTo>
                <a:cubicBezTo>
                  <a:pt x="8699214" y="648146"/>
                  <a:pt x="8698780" y="646410"/>
                  <a:pt x="8698780" y="644426"/>
                </a:cubicBezTo>
                <a:lnTo>
                  <a:pt x="8698780" y="176733"/>
                </a:lnTo>
                <a:cubicBezTo>
                  <a:pt x="8698780" y="174501"/>
                  <a:pt x="8699152" y="172702"/>
                  <a:pt x="8699896" y="171338"/>
                </a:cubicBezTo>
                <a:cubicBezTo>
                  <a:pt x="8700640" y="169974"/>
                  <a:pt x="8702128" y="168796"/>
                  <a:pt x="8704361" y="167803"/>
                </a:cubicBezTo>
                <a:cubicBezTo>
                  <a:pt x="8706593" y="166811"/>
                  <a:pt x="8709446" y="166129"/>
                  <a:pt x="8712918" y="165757"/>
                </a:cubicBezTo>
                <a:cubicBezTo>
                  <a:pt x="8716391" y="165385"/>
                  <a:pt x="8720608" y="165199"/>
                  <a:pt x="8725569" y="165199"/>
                </a:cubicBezTo>
                <a:cubicBezTo>
                  <a:pt x="8730778" y="165199"/>
                  <a:pt x="8735056" y="165385"/>
                  <a:pt x="8738405" y="165757"/>
                </a:cubicBezTo>
                <a:cubicBezTo>
                  <a:pt x="8741754" y="166129"/>
                  <a:pt x="8744544" y="166811"/>
                  <a:pt x="8746777" y="167803"/>
                </a:cubicBezTo>
                <a:cubicBezTo>
                  <a:pt x="8749009" y="168796"/>
                  <a:pt x="8750560" y="169974"/>
                  <a:pt x="8751428" y="171338"/>
                </a:cubicBezTo>
                <a:cubicBezTo>
                  <a:pt x="8752296" y="172702"/>
                  <a:pt x="8752730" y="174501"/>
                  <a:pt x="8752730" y="176733"/>
                </a:cubicBezTo>
                <a:lnTo>
                  <a:pt x="8752730" y="221754"/>
                </a:lnTo>
                <a:cubicBezTo>
                  <a:pt x="8762900" y="211336"/>
                  <a:pt x="8772698" y="202282"/>
                  <a:pt x="8782123" y="194593"/>
                </a:cubicBezTo>
                <a:cubicBezTo>
                  <a:pt x="8791550" y="186903"/>
                  <a:pt x="8801037" y="180516"/>
                  <a:pt x="8810587" y="175431"/>
                </a:cubicBezTo>
                <a:cubicBezTo>
                  <a:pt x="8820137" y="170346"/>
                  <a:pt x="8829934" y="166501"/>
                  <a:pt x="8839980" y="163897"/>
                </a:cubicBezTo>
                <a:cubicBezTo>
                  <a:pt x="8850026" y="161292"/>
                  <a:pt x="8860630" y="159990"/>
                  <a:pt x="8871792" y="159990"/>
                </a:cubicBezTo>
                <a:close/>
                <a:moveTo>
                  <a:pt x="8046019" y="159990"/>
                </a:moveTo>
                <a:cubicBezTo>
                  <a:pt x="8073553" y="159990"/>
                  <a:pt x="8097551" y="164083"/>
                  <a:pt x="8118015" y="172268"/>
                </a:cubicBezTo>
                <a:cubicBezTo>
                  <a:pt x="8138479" y="180454"/>
                  <a:pt x="8155533" y="192360"/>
                  <a:pt x="8169175" y="207987"/>
                </a:cubicBezTo>
                <a:cubicBezTo>
                  <a:pt x="8182817" y="223614"/>
                  <a:pt x="8193049" y="242590"/>
                  <a:pt x="8199870" y="264914"/>
                </a:cubicBezTo>
                <a:cubicBezTo>
                  <a:pt x="8206692" y="287238"/>
                  <a:pt x="8210102" y="312415"/>
                  <a:pt x="8210102" y="340444"/>
                </a:cubicBezTo>
                <a:cubicBezTo>
                  <a:pt x="8210102" y="367729"/>
                  <a:pt x="8206506" y="392844"/>
                  <a:pt x="8199312" y="415788"/>
                </a:cubicBezTo>
                <a:cubicBezTo>
                  <a:pt x="8192119" y="438733"/>
                  <a:pt x="8181391" y="458514"/>
                  <a:pt x="8167128" y="475134"/>
                </a:cubicBezTo>
                <a:cubicBezTo>
                  <a:pt x="8152866" y="491753"/>
                  <a:pt x="8135007" y="504713"/>
                  <a:pt x="8113550" y="514015"/>
                </a:cubicBezTo>
                <a:cubicBezTo>
                  <a:pt x="8092095" y="523317"/>
                  <a:pt x="8067227" y="527968"/>
                  <a:pt x="8038950" y="527968"/>
                </a:cubicBezTo>
                <a:cubicBezTo>
                  <a:pt x="8011417" y="527968"/>
                  <a:pt x="7987419" y="523875"/>
                  <a:pt x="7966955" y="515689"/>
                </a:cubicBezTo>
                <a:cubicBezTo>
                  <a:pt x="7946491" y="507504"/>
                  <a:pt x="7929437" y="495597"/>
                  <a:pt x="7915795" y="479971"/>
                </a:cubicBezTo>
                <a:cubicBezTo>
                  <a:pt x="7902153" y="464343"/>
                  <a:pt x="7891983" y="445368"/>
                  <a:pt x="7885285" y="423044"/>
                </a:cubicBezTo>
                <a:cubicBezTo>
                  <a:pt x="7878588" y="400719"/>
                  <a:pt x="7875239" y="375419"/>
                  <a:pt x="7875239" y="347141"/>
                </a:cubicBezTo>
                <a:cubicBezTo>
                  <a:pt x="7875239" y="319856"/>
                  <a:pt x="7878774" y="294741"/>
                  <a:pt x="7885843" y="271797"/>
                </a:cubicBezTo>
                <a:cubicBezTo>
                  <a:pt x="7892913" y="248853"/>
                  <a:pt x="7903579" y="229071"/>
                  <a:pt x="7917841" y="212452"/>
                </a:cubicBezTo>
                <a:cubicBezTo>
                  <a:pt x="7932105" y="195833"/>
                  <a:pt x="7949901" y="182934"/>
                  <a:pt x="7971233" y="173757"/>
                </a:cubicBezTo>
                <a:cubicBezTo>
                  <a:pt x="7992565" y="164579"/>
                  <a:pt x="8017495" y="159990"/>
                  <a:pt x="8046019" y="159990"/>
                </a:cubicBezTo>
                <a:close/>
                <a:moveTo>
                  <a:pt x="7788473" y="159990"/>
                </a:moveTo>
                <a:cubicBezTo>
                  <a:pt x="7791697" y="159990"/>
                  <a:pt x="7795356" y="160176"/>
                  <a:pt x="7799449" y="160548"/>
                </a:cubicBezTo>
                <a:cubicBezTo>
                  <a:pt x="7803541" y="160920"/>
                  <a:pt x="7807820" y="161602"/>
                  <a:pt x="7812285" y="162595"/>
                </a:cubicBezTo>
                <a:cubicBezTo>
                  <a:pt x="7816749" y="163587"/>
                  <a:pt x="7820781" y="164703"/>
                  <a:pt x="7824377" y="165943"/>
                </a:cubicBezTo>
                <a:cubicBezTo>
                  <a:pt x="7827974" y="167183"/>
                  <a:pt x="7830517" y="168424"/>
                  <a:pt x="7832005" y="169664"/>
                </a:cubicBezTo>
                <a:cubicBezTo>
                  <a:pt x="7833493" y="170904"/>
                  <a:pt x="7834485" y="172082"/>
                  <a:pt x="7834981" y="173198"/>
                </a:cubicBezTo>
                <a:cubicBezTo>
                  <a:pt x="7835477" y="174315"/>
                  <a:pt x="7835911" y="175741"/>
                  <a:pt x="7836283" y="177477"/>
                </a:cubicBezTo>
                <a:cubicBezTo>
                  <a:pt x="7836655" y="179214"/>
                  <a:pt x="7836903" y="181756"/>
                  <a:pt x="7837027" y="185105"/>
                </a:cubicBezTo>
                <a:cubicBezTo>
                  <a:pt x="7837152" y="188453"/>
                  <a:pt x="7837213" y="192980"/>
                  <a:pt x="7837213" y="198685"/>
                </a:cubicBezTo>
                <a:cubicBezTo>
                  <a:pt x="7837213" y="204142"/>
                  <a:pt x="7837089" y="208731"/>
                  <a:pt x="7836841" y="212452"/>
                </a:cubicBezTo>
                <a:cubicBezTo>
                  <a:pt x="7836594" y="216173"/>
                  <a:pt x="7836097" y="219087"/>
                  <a:pt x="7835353" y="221195"/>
                </a:cubicBezTo>
                <a:cubicBezTo>
                  <a:pt x="7834609" y="223304"/>
                  <a:pt x="7833679" y="224916"/>
                  <a:pt x="7832563" y="226032"/>
                </a:cubicBezTo>
                <a:cubicBezTo>
                  <a:pt x="7831447" y="227149"/>
                  <a:pt x="7829897" y="227707"/>
                  <a:pt x="7827912" y="227707"/>
                </a:cubicBezTo>
                <a:cubicBezTo>
                  <a:pt x="7825927" y="227707"/>
                  <a:pt x="7823509" y="227149"/>
                  <a:pt x="7820657" y="226032"/>
                </a:cubicBezTo>
                <a:cubicBezTo>
                  <a:pt x="7817805" y="224916"/>
                  <a:pt x="7814579" y="223800"/>
                  <a:pt x="7810983" y="222684"/>
                </a:cubicBezTo>
                <a:cubicBezTo>
                  <a:pt x="7807387" y="221568"/>
                  <a:pt x="7803355" y="220513"/>
                  <a:pt x="7798891" y="219521"/>
                </a:cubicBezTo>
                <a:cubicBezTo>
                  <a:pt x="7794426" y="218529"/>
                  <a:pt x="7789589" y="218033"/>
                  <a:pt x="7784380" y="218033"/>
                </a:cubicBezTo>
                <a:cubicBezTo>
                  <a:pt x="7778179" y="218033"/>
                  <a:pt x="7772102" y="219273"/>
                  <a:pt x="7766148" y="221754"/>
                </a:cubicBezTo>
                <a:cubicBezTo>
                  <a:pt x="7760195" y="224234"/>
                  <a:pt x="7753932" y="228327"/>
                  <a:pt x="7747359" y="234032"/>
                </a:cubicBezTo>
                <a:cubicBezTo>
                  <a:pt x="7740786" y="239737"/>
                  <a:pt x="7733903" y="247302"/>
                  <a:pt x="7726709" y="256728"/>
                </a:cubicBezTo>
                <a:cubicBezTo>
                  <a:pt x="7719516" y="266154"/>
                  <a:pt x="7711578" y="277688"/>
                  <a:pt x="7702896" y="291331"/>
                </a:cubicBezTo>
                <a:lnTo>
                  <a:pt x="7702896" y="511596"/>
                </a:lnTo>
                <a:cubicBezTo>
                  <a:pt x="7702896" y="513581"/>
                  <a:pt x="7702401" y="515255"/>
                  <a:pt x="7701408" y="516619"/>
                </a:cubicBezTo>
                <a:cubicBezTo>
                  <a:pt x="7700416" y="517984"/>
                  <a:pt x="7698804" y="519162"/>
                  <a:pt x="7696571" y="520154"/>
                </a:cubicBezTo>
                <a:cubicBezTo>
                  <a:pt x="7694339" y="521146"/>
                  <a:pt x="7691238" y="521891"/>
                  <a:pt x="7687269" y="522387"/>
                </a:cubicBezTo>
                <a:cubicBezTo>
                  <a:pt x="7683301" y="522883"/>
                  <a:pt x="7678216" y="523131"/>
                  <a:pt x="7672015" y="523131"/>
                </a:cubicBezTo>
                <a:cubicBezTo>
                  <a:pt x="7666061" y="523131"/>
                  <a:pt x="7661101" y="522883"/>
                  <a:pt x="7657132" y="522387"/>
                </a:cubicBezTo>
                <a:cubicBezTo>
                  <a:pt x="7653163" y="521891"/>
                  <a:pt x="7650001" y="521146"/>
                  <a:pt x="7647644" y="520154"/>
                </a:cubicBezTo>
                <a:cubicBezTo>
                  <a:pt x="7645288" y="519162"/>
                  <a:pt x="7643676" y="517984"/>
                  <a:pt x="7642807" y="516619"/>
                </a:cubicBezTo>
                <a:cubicBezTo>
                  <a:pt x="7641939" y="515255"/>
                  <a:pt x="7641505" y="513581"/>
                  <a:pt x="7641505" y="511596"/>
                </a:cubicBezTo>
                <a:lnTo>
                  <a:pt x="7641505" y="176733"/>
                </a:lnTo>
                <a:cubicBezTo>
                  <a:pt x="7641505" y="174749"/>
                  <a:pt x="7641877" y="173074"/>
                  <a:pt x="7642621" y="171710"/>
                </a:cubicBezTo>
                <a:cubicBezTo>
                  <a:pt x="7643365" y="170346"/>
                  <a:pt x="7644853" y="169106"/>
                  <a:pt x="7647086" y="167989"/>
                </a:cubicBezTo>
                <a:cubicBezTo>
                  <a:pt x="7649318" y="166873"/>
                  <a:pt x="7652171" y="166129"/>
                  <a:pt x="7655644" y="165757"/>
                </a:cubicBezTo>
                <a:cubicBezTo>
                  <a:pt x="7659117" y="165385"/>
                  <a:pt x="7663705" y="165199"/>
                  <a:pt x="7669410" y="165199"/>
                </a:cubicBezTo>
                <a:cubicBezTo>
                  <a:pt x="7674867" y="165199"/>
                  <a:pt x="7679394" y="165385"/>
                  <a:pt x="7682991" y="165757"/>
                </a:cubicBezTo>
                <a:cubicBezTo>
                  <a:pt x="7686588" y="166129"/>
                  <a:pt x="7689378" y="166873"/>
                  <a:pt x="7691362" y="167989"/>
                </a:cubicBezTo>
                <a:cubicBezTo>
                  <a:pt x="7693347" y="169106"/>
                  <a:pt x="7694773" y="170346"/>
                  <a:pt x="7695641" y="171710"/>
                </a:cubicBezTo>
                <a:cubicBezTo>
                  <a:pt x="7696510" y="173074"/>
                  <a:pt x="7696943" y="174749"/>
                  <a:pt x="7696943" y="176733"/>
                </a:cubicBezTo>
                <a:lnTo>
                  <a:pt x="7696943" y="225474"/>
                </a:lnTo>
                <a:cubicBezTo>
                  <a:pt x="7706121" y="212080"/>
                  <a:pt x="7714741" y="201166"/>
                  <a:pt x="7722802" y="192732"/>
                </a:cubicBezTo>
                <a:cubicBezTo>
                  <a:pt x="7730864" y="184299"/>
                  <a:pt x="7738491" y="177663"/>
                  <a:pt x="7745685" y="172826"/>
                </a:cubicBezTo>
                <a:cubicBezTo>
                  <a:pt x="7752878" y="167989"/>
                  <a:pt x="7760009" y="164641"/>
                  <a:pt x="7767079" y="162780"/>
                </a:cubicBezTo>
                <a:cubicBezTo>
                  <a:pt x="7774148" y="160920"/>
                  <a:pt x="7781279" y="159990"/>
                  <a:pt x="7788473" y="159990"/>
                </a:cubicBezTo>
                <a:close/>
                <a:moveTo>
                  <a:pt x="6866334" y="159990"/>
                </a:moveTo>
                <a:cubicBezTo>
                  <a:pt x="6890394" y="159990"/>
                  <a:pt x="6910858" y="162718"/>
                  <a:pt x="6927725" y="168176"/>
                </a:cubicBezTo>
                <a:cubicBezTo>
                  <a:pt x="6944593" y="173633"/>
                  <a:pt x="6958235" y="181632"/>
                  <a:pt x="6968653" y="192174"/>
                </a:cubicBezTo>
                <a:cubicBezTo>
                  <a:pt x="6979071" y="202716"/>
                  <a:pt x="6986637" y="215800"/>
                  <a:pt x="6991349" y="231427"/>
                </a:cubicBezTo>
                <a:cubicBezTo>
                  <a:pt x="6996062" y="247054"/>
                  <a:pt x="6998419" y="265286"/>
                  <a:pt x="6998419" y="286122"/>
                </a:cubicBezTo>
                <a:lnTo>
                  <a:pt x="6998419" y="511969"/>
                </a:lnTo>
                <a:cubicBezTo>
                  <a:pt x="6998419" y="514945"/>
                  <a:pt x="6997427" y="517177"/>
                  <a:pt x="6995442" y="518666"/>
                </a:cubicBezTo>
                <a:cubicBezTo>
                  <a:pt x="6993458" y="520154"/>
                  <a:pt x="6990729" y="521270"/>
                  <a:pt x="6987256" y="522014"/>
                </a:cubicBezTo>
                <a:cubicBezTo>
                  <a:pt x="6983784" y="522759"/>
                  <a:pt x="6978699" y="523131"/>
                  <a:pt x="6972002" y="523131"/>
                </a:cubicBezTo>
                <a:cubicBezTo>
                  <a:pt x="6965552" y="523131"/>
                  <a:pt x="6960406" y="522759"/>
                  <a:pt x="6956561" y="522014"/>
                </a:cubicBezTo>
                <a:cubicBezTo>
                  <a:pt x="6952716" y="521270"/>
                  <a:pt x="6949926" y="520154"/>
                  <a:pt x="6948189" y="518666"/>
                </a:cubicBezTo>
                <a:cubicBezTo>
                  <a:pt x="6946453" y="517177"/>
                  <a:pt x="6945585" y="514945"/>
                  <a:pt x="6945585" y="511969"/>
                </a:cubicBezTo>
                <a:lnTo>
                  <a:pt x="6945585" y="478482"/>
                </a:lnTo>
                <a:cubicBezTo>
                  <a:pt x="6930950" y="494109"/>
                  <a:pt x="6914641" y="506263"/>
                  <a:pt x="6896657" y="514945"/>
                </a:cubicBezTo>
                <a:cubicBezTo>
                  <a:pt x="6878674" y="523627"/>
                  <a:pt x="6859636" y="527968"/>
                  <a:pt x="6839544" y="527968"/>
                </a:cubicBezTo>
                <a:cubicBezTo>
                  <a:pt x="6821933" y="527968"/>
                  <a:pt x="6805997" y="525673"/>
                  <a:pt x="6791733" y="521084"/>
                </a:cubicBezTo>
                <a:cubicBezTo>
                  <a:pt x="6777471" y="516495"/>
                  <a:pt x="6765316" y="509860"/>
                  <a:pt x="6755271" y="501178"/>
                </a:cubicBezTo>
                <a:cubicBezTo>
                  <a:pt x="6745225" y="492497"/>
                  <a:pt x="6737411" y="481831"/>
                  <a:pt x="6731830" y="469180"/>
                </a:cubicBezTo>
                <a:cubicBezTo>
                  <a:pt x="6726249" y="456530"/>
                  <a:pt x="6723459" y="442143"/>
                  <a:pt x="6723459" y="426020"/>
                </a:cubicBezTo>
                <a:cubicBezTo>
                  <a:pt x="6723459" y="407169"/>
                  <a:pt x="6727304" y="390798"/>
                  <a:pt x="6734993" y="376907"/>
                </a:cubicBezTo>
                <a:cubicBezTo>
                  <a:pt x="6742682" y="363017"/>
                  <a:pt x="6753721" y="351482"/>
                  <a:pt x="6768107" y="342304"/>
                </a:cubicBezTo>
                <a:cubicBezTo>
                  <a:pt x="6782494" y="333127"/>
                  <a:pt x="6800105" y="326243"/>
                  <a:pt x="6820941" y="321654"/>
                </a:cubicBezTo>
                <a:cubicBezTo>
                  <a:pt x="6841777" y="317066"/>
                  <a:pt x="6865217" y="314771"/>
                  <a:pt x="6891262" y="314771"/>
                </a:cubicBezTo>
                <a:lnTo>
                  <a:pt x="6937399" y="314771"/>
                </a:lnTo>
                <a:lnTo>
                  <a:pt x="6937399" y="288726"/>
                </a:lnTo>
                <a:cubicBezTo>
                  <a:pt x="6937399" y="275828"/>
                  <a:pt x="6936035" y="264418"/>
                  <a:pt x="6933306" y="254496"/>
                </a:cubicBezTo>
                <a:cubicBezTo>
                  <a:pt x="6930578" y="244574"/>
                  <a:pt x="6926175" y="236327"/>
                  <a:pt x="6920098" y="229753"/>
                </a:cubicBezTo>
                <a:cubicBezTo>
                  <a:pt x="6914021" y="223180"/>
                  <a:pt x="6906145" y="218219"/>
                  <a:pt x="6896471" y="214870"/>
                </a:cubicBezTo>
                <a:cubicBezTo>
                  <a:pt x="6886797" y="211522"/>
                  <a:pt x="6874891" y="209847"/>
                  <a:pt x="6860752" y="209847"/>
                </a:cubicBezTo>
                <a:cubicBezTo>
                  <a:pt x="6845622" y="209847"/>
                  <a:pt x="6832041" y="211646"/>
                  <a:pt x="6820011" y="215243"/>
                </a:cubicBezTo>
                <a:cubicBezTo>
                  <a:pt x="6807981" y="218839"/>
                  <a:pt x="6797439" y="222808"/>
                  <a:pt x="6788385" y="227149"/>
                </a:cubicBezTo>
                <a:cubicBezTo>
                  <a:pt x="6779331" y="231490"/>
                  <a:pt x="6771766" y="235458"/>
                  <a:pt x="6765689" y="239055"/>
                </a:cubicBezTo>
                <a:cubicBezTo>
                  <a:pt x="6759612" y="242652"/>
                  <a:pt x="6755085" y="244450"/>
                  <a:pt x="6752108" y="244450"/>
                </a:cubicBezTo>
                <a:cubicBezTo>
                  <a:pt x="6750124" y="244450"/>
                  <a:pt x="6748387" y="243954"/>
                  <a:pt x="6746899" y="242962"/>
                </a:cubicBezTo>
                <a:cubicBezTo>
                  <a:pt x="6745411" y="241969"/>
                  <a:pt x="6744108" y="240481"/>
                  <a:pt x="6742992" y="238497"/>
                </a:cubicBezTo>
                <a:cubicBezTo>
                  <a:pt x="6741876" y="236512"/>
                  <a:pt x="6741070" y="233970"/>
                  <a:pt x="6740574" y="230869"/>
                </a:cubicBezTo>
                <a:cubicBezTo>
                  <a:pt x="6740078" y="227769"/>
                  <a:pt x="6739830" y="224358"/>
                  <a:pt x="6739830" y="220637"/>
                </a:cubicBezTo>
                <a:cubicBezTo>
                  <a:pt x="6739830" y="214436"/>
                  <a:pt x="6740264" y="209537"/>
                  <a:pt x="6741132" y="205941"/>
                </a:cubicBezTo>
                <a:cubicBezTo>
                  <a:pt x="6742000" y="202344"/>
                  <a:pt x="6744108" y="198933"/>
                  <a:pt x="6747457" y="195709"/>
                </a:cubicBezTo>
                <a:cubicBezTo>
                  <a:pt x="6750806" y="192484"/>
                  <a:pt x="6756573" y="188701"/>
                  <a:pt x="6764758" y="184361"/>
                </a:cubicBezTo>
                <a:cubicBezTo>
                  <a:pt x="6772944" y="180020"/>
                  <a:pt x="6782370" y="176051"/>
                  <a:pt x="6793036" y="172454"/>
                </a:cubicBezTo>
                <a:cubicBezTo>
                  <a:pt x="6803702" y="168858"/>
                  <a:pt x="6815360" y="165881"/>
                  <a:pt x="6828010" y="163525"/>
                </a:cubicBezTo>
                <a:cubicBezTo>
                  <a:pt x="6840661" y="161168"/>
                  <a:pt x="6853435" y="159990"/>
                  <a:pt x="6866334" y="159990"/>
                </a:cubicBezTo>
                <a:close/>
                <a:moveTo>
                  <a:pt x="6083870" y="159990"/>
                </a:moveTo>
                <a:cubicBezTo>
                  <a:pt x="6111403" y="159990"/>
                  <a:pt x="6135401" y="164083"/>
                  <a:pt x="6155865" y="172268"/>
                </a:cubicBezTo>
                <a:cubicBezTo>
                  <a:pt x="6176329" y="180454"/>
                  <a:pt x="6193383" y="192360"/>
                  <a:pt x="6207025" y="207987"/>
                </a:cubicBezTo>
                <a:cubicBezTo>
                  <a:pt x="6220668" y="223614"/>
                  <a:pt x="6230900" y="242590"/>
                  <a:pt x="6237721" y="264914"/>
                </a:cubicBezTo>
                <a:cubicBezTo>
                  <a:pt x="6244542" y="287238"/>
                  <a:pt x="6247953" y="312415"/>
                  <a:pt x="6247953" y="340444"/>
                </a:cubicBezTo>
                <a:cubicBezTo>
                  <a:pt x="6247953" y="367729"/>
                  <a:pt x="6244356" y="392844"/>
                  <a:pt x="6237163" y="415788"/>
                </a:cubicBezTo>
                <a:cubicBezTo>
                  <a:pt x="6229969" y="438733"/>
                  <a:pt x="6219242" y="458514"/>
                  <a:pt x="6204979" y="475134"/>
                </a:cubicBezTo>
                <a:cubicBezTo>
                  <a:pt x="6190716" y="491753"/>
                  <a:pt x="6172857" y="504713"/>
                  <a:pt x="6151400" y="514015"/>
                </a:cubicBezTo>
                <a:cubicBezTo>
                  <a:pt x="6129945" y="523317"/>
                  <a:pt x="6105078" y="527968"/>
                  <a:pt x="6076800" y="527968"/>
                </a:cubicBezTo>
                <a:cubicBezTo>
                  <a:pt x="6049267" y="527968"/>
                  <a:pt x="6025269" y="523875"/>
                  <a:pt x="6004805" y="515689"/>
                </a:cubicBezTo>
                <a:cubicBezTo>
                  <a:pt x="5984341" y="507504"/>
                  <a:pt x="5967288" y="495597"/>
                  <a:pt x="5953645" y="479971"/>
                </a:cubicBezTo>
                <a:cubicBezTo>
                  <a:pt x="5940003" y="464343"/>
                  <a:pt x="5929833" y="445368"/>
                  <a:pt x="5923135" y="423044"/>
                </a:cubicBezTo>
                <a:cubicBezTo>
                  <a:pt x="5916438" y="400719"/>
                  <a:pt x="5913089" y="375419"/>
                  <a:pt x="5913089" y="347141"/>
                </a:cubicBezTo>
                <a:cubicBezTo>
                  <a:pt x="5913089" y="319856"/>
                  <a:pt x="5916624" y="294741"/>
                  <a:pt x="5923693" y="271797"/>
                </a:cubicBezTo>
                <a:cubicBezTo>
                  <a:pt x="5930763" y="248853"/>
                  <a:pt x="5941429" y="229071"/>
                  <a:pt x="5955691" y="212452"/>
                </a:cubicBezTo>
                <a:cubicBezTo>
                  <a:pt x="5969955" y="195833"/>
                  <a:pt x="5987752" y="182934"/>
                  <a:pt x="6009084" y="173757"/>
                </a:cubicBezTo>
                <a:cubicBezTo>
                  <a:pt x="6030416" y="164579"/>
                  <a:pt x="6055345" y="159990"/>
                  <a:pt x="6083870" y="159990"/>
                </a:cubicBezTo>
                <a:close/>
                <a:moveTo>
                  <a:pt x="5388173" y="159990"/>
                </a:moveTo>
                <a:cubicBezTo>
                  <a:pt x="5391398" y="159990"/>
                  <a:pt x="5395056" y="160176"/>
                  <a:pt x="5399149" y="160548"/>
                </a:cubicBezTo>
                <a:cubicBezTo>
                  <a:pt x="5403241" y="160920"/>
                  <a:pt x="5407520" y="161602"/>
                  <a:pt x="5411985" y="162595"/>
                </a:cubicBezTo>
                <a:cubicBezTo>
                  <a:pt x="5416450" y="163587"/>
                  <a:pt x="5420481" y="164703"/>
                  <a:pt x="5424077" y="165943"/>
                </a:cubicBezTo>
                <a:cubicBezTo>
                  <a:pt x="5427674" y="167183"/>
                  <a:pt x="5430217" y="168424"/>
                  <a:pt x="5431705" y="169664"/>
                </a:cubicBezTo>
                <a:cubicBezTo>
                  <a:pt x="5433193" y="170904"/>
                  <a:pt x="5434185" y="172082"/>
                  <a:pt x="5434681" y="173198"/>
                </a:cubicBezTo>
                <a:cubicBezTo>
                  <a:pt x="5435178" y="174315"/>
                  <a:pt x="5435612" y="175741"/>
                  <a:pt x="5435984" y="177477"/>
                </a:cubicBezTo>
                <a:cubicBezTo>
                  <a:pt x="5436356" y="179214"/>
                  <a:pt x="5436604" y="181756"/>
                  <a:pt x="5436728" y="185105"/>
                </a:cubicBezTo>
                <a:cubicBezTo>
                  <a:pt x="5436853" y="188453"/>
                  <a:pt x="5436914" y="192980"/>
                  <a:pt x="5436914" y="198685"/>
                </a:cubicBezTo>
                <a:cubicBezTo>
                  <a:pt x="5436914" y="204142"/>
                  <a:pt x="5436790" y="208731"/>
                  <a:pt x="5436542" y="212452"/>
                </a:cubicBezTo>
                <a:cubicBezTo>
                  <a:pt x="5436294" y="216173"/>
                  <a:pt x="5435798" y="219087"/>
                  <a:pt x="5435053" y="221195"/>
                </a:cubicBezTo>
                <a:cubicBezTo>
                  <a:pt x="5434309" y="223304"/>
                  <a:pt x="5433379" y="224916"/>
                  <a:pt x="5432263" y="226032"/>
                </a:cubicBezTo>
                <a:cubicBezTo>
                  <a:pt x="5431147" y="227149"/>
                  <a:pt x="5429597" y="227707"/>
                  <a:pt x="5427612" y="227707"/>
                </a:cubicBezTo>
                <a:cubicBezTo>
                  <a:pt x="5425628" y="227707"/>
                  <a:pt x="5423209" y="227149"/>
                  <a:pt x="5420357" y="226032"/>
                </a:cubicBezTo>
                <a:cubicBezTo>
                  <a:pt x="5417505" y="224916"/>
                  <a:pt x="5414280" y="223800"/>
                  <a:pt x="5410683" y="222684"/>
                </a:cubicBezTo>
                <a:cubicBezTo>
                  <a:pt x="5407087" y="221568"/>
                  <a:pt x="5403056" y="220513"/>
                  <a:pt x="5398591" y="219521"/>
                </a:cubicBezTo>
                <a:cubicBezTo>
                  <a:pt x="5394126" y="218529"/>
                  <a:pt x="5389289" y="218033"/>
                  <a:pt x="5384080" y="218033"/>
                </a:cubicBezTo>
                <a:cubicBezTo>
                  <a:pt x="5377879" y="218033"/>
                  <a:pt x="5371802" y="219273"/>
                  <a:pt x="5365848" y="221754"/>
                </a:cubicBezTo>
                <a:cubicBezTo>
                  <a:pt x="5359895" y="224234"/>
                  <a:pt x="5353632" y="228327"/>
                  <a:pt x="5347059" y="234032"/>
                </a:cubicBezTo>
                <a:cubicBezTo>
                  <a:pt x="5340486" y="239737"/>
                  <a:pt x="5333603" y="247302"/>
                  <a:pt x="5326409" y="256728"/>
                </a:cubicBezTo>
                <a:cubicBezTo>
                  <a:pt x="5319216" y="266154"/>
                  <a:pt x="5311278" y="277688"/>
                  <a:pt x="5302596" y="291331"/>
                </a:cubicBezTo>
                <a:lnTo>
                  <a:pt x="5302596" y="511596"/>
                </a:lnTo>
                <a:cubicBezTo>
                  <a:pt x="5302596" y="513581"/>
                  <a:pt x="5302101" y="515255"/>
                  <a:pt x="5301108" y="516619"/>
                </a:cubicBezTo>
                <a:cubicBezTo>
                  <a:pt x="5300116" y="517984"/>
                  <a:pt x="5298504" y="519162"/>
                  <a:pt x="5296271" y="520154"/>
                </a:cubicBezTo>
                <a:cubicBezTo>
                  <a:pt x="5294039" y="521146"/>
                  <a:pt x="5290938" y="521891"/>
                  <a:pt x="5286969" y="522387"/>
                </a:cubicBezTo>
                <a:cubicBezTo>
                  <a:pt x="5283002" y="522883"/>
                  <a:pt x="5277916" y="523131"/>
                  <a:pt x="5271715" y="523131"/>
                </a:cubicBezTo>
                <a:cubicBezTo>
                  <a:pt x="5265761" y="523131"/>
                  <a:pt x="5260801" y="522883"/>
                  <a:pt x="5256832" y="522387"/>
                </a:cubicBezTo>
                <a:cubicBezTo>
                  <a:pt x="5252863" y="521891"/>
                  <a:pt x="5249701" y="521146"/>
                  <a:pt x="5247344" y="520154"/>
                </a:cubicBezTo>
                <a:cubicBezTo>
                  <a:pt x="5244988" y="519162"/>
                  <a:pt x="5243376" y="517984"/>
                  <a:pt x="5242507" y="516619"/>
                </a:cubicBezTo>
                <a:cubicBezTo>
                  <a:pt x="5241639" y="515255"/>
                  <a:pt x="5241205" y="513581"/>
                  <a:pt x="5241205" y="511596"/>
                </a:cubicBezTo>
                <a:lnTo>
                  <a:pt x="5241205" y="176733"/>
                </a:lnTo>
                <a:cubicBezTo>
                  <a:pt x="5241205" y="174749"/>
                  <a:pt x="5241577" y="173074"/>
                  <a:pt x="5242321" y="171710"/>
                </a:cubicBezTo>
                <a:cubicBezTo>
                  <a:pt x="5243066" y="170346"/>
                  <a:pt x="5244553" y="169106"/>
                  <a:pt x="5246786" y="167989"/>
                </a:cubicBezTo>
                <a:cubicBezTo>
                  <a:pt x="5249019" y="166873"/>
                  <a:pt x="5251871" y="166129"/>
                  <a:pt x="5255344" y="165757"/>
                </a:cubicBezTo>
                <a:cubicBezTo>
                  <a:pt x="5258817" y="165385"/>
                  <a:pt x="5263405" y="165199"/>
                  <a:pt x="5269110" y="165199"/>
                </a:cubicBezTo>
                <a:cubicBezTo>
                  <a:pt x="5274567" y="165199"/>
                  <a:pt x="5279094" y="165385"/>
                  <a:pt x="5282691" y="165757"/>
                </a:cubicBezTo>
                <a:cubicBezTo>
                  <a:pt x="5286288" y="166129"/>
                  <a:pt x="5289078" y="166873"/>
                  <a:pt x="5291062" y="167989"/>
                </a:cubicBezTo>
                <a:cubicBezTo>
                  <a:pt x="5293047" y="169106"/>
                  <a:pt x="5294473" y="170346"/>
                  <a:pt x="5295342" y="171710"/>
                </a:cubicBezTo>
                <a:cubicBezTo>
                  <a:pt x="5296210" y="173074"/>
                  <a:pt x="5296643" y="174749"/>
                  <a:pt x="5296643" y="176733"/>
                </a:cubicBezTo>
                <a:lnTo>
                  <a:pt x="5296643" y="225474"/>
                </a:lnTo>
                <a:cubicBezTo>
                  <a:pt x="5305821" y="212080"/>
                  <a:pt x="5314441" y="201166"/>
                  <a:pt x="5322502" y="192732"/>
                </a:cubicBezTo>
                <a:cubicBezTo>
                  <a:pt x="5330564" y="184299"/>
                  <a:pt x="5338191" y="177663"/>
                  <a:pt x="5345385" y="172826"/>
                </a:cubicBezTo>
                <a:cubicBezTo>
                  <a:pt x="5352578" y="167989"/>
                  <a:pt x="5359709" y="164641"/>
                  <a:pt x="5366779" y="162780"/>
                </a:cubicBezTo>
                <a:cubicBezTo>
                  <a:pt x="5373848" y="160920"/>
                  <a:pt x="5380979" y="159990"/>
                  <a:pt x="5388173" y="159990"/>
                </a:cubicBezTo>
                <a:close/>
                <a:moveTo>
                  <a:pt x="4999434" y="159990"/>
                </a:moveTo>
                <a:cubicBezTo>
                  <a:pt x="5023494" y="159990"/>
                  <a:pt x="5043958" y="162718"/>
                  <a:pt x="5060826" y="168176"/>
                </a:cubicBezTo>
                <a:cubicBezTo>
                  <a:pt x="5077693" y="173633"/>
                  <a:pt x="5091335" y="181632"/>
                  <a:pt x="5101753" y="192174"/>
                </a:cubicBezTo>
                <a:cubicBezTo>
                  <a:pt x="5112171" y="202716"/>
                  <a:pt x="5119737" y="215800"/>
                  <a:pt x="5124449" y="231427"/>
                </a:cubicBezTo>
                <a:cubicBezTo>
                  <a:pt x="5129163" y="247054"/>
                  <a:pt x="5131519" y="265286"/>
                  <a:pt x="5131519" y="286122"/>
                </a:cubicBezTo>
                <a:lnTo>
                  <a:pt x="5131519" y="511969"/>
                </a:lnTo>
                <a:cubicBezTo>
                  <a:pt x="5131519" y="514945"/>
                  <a:pt x="5130527" y="517177"/>
                  <a:pt x="5128542" y="518666"/>
                </a:cubicBezTo>
                <a:cubicBezTo>
                  <a:pt x="5126558" y="520154"/>
                  <a:pt x="5123829" y="521270"/>
                  <a:pt x="5120356" y="522014"/>
                </a:cubicBezTo>
                <a:cubicBezTo>
                  <a:pt x="5116884" y="522759"/>
                  <a:pt x="5111799" y="523131"/>
                  <a:pt x="5105102" y="523131"/>
                </a:cubicBezTo>
                <a:cubicBezTo>
                  <a:pt x="5098653" y="523131"/>
                  <a:pt x="5093506" y="522759"/>
                  <a:pt x="5089661" y="522014"/>
                </a:cubicBezTo>
                <a:cubicBezTo>
                  <a:pt x="5085816" y="521270"/>
                  <a:pt x="5083026" y="520154"/>
                  <a:pt x="5081289" y="518666"/>
                </a:cubicBezTo>
                <a:cubicBezTo>
                  <a:pt x="5079553" y="517177"/>
                  <a:pt x="5078685" y="514945"/>
                  <a:pt x="5078685" y="511969"/>
                </a:cubicBezTo>
                <a:lnTo>
                  <a:pt x="5078685" y="478482"/>
                </a:lnTo>
                <a:cubicBezTo>
                  <a:pt x="5064050" y="494109"/>
                  <a:pt x="5047741" y="506263"/>
                  <a:pt x="5029757" y="514945"/>
                </a:cubicBezTo>
                <a:cubicBezTo>
                  <a:pt x="5011774" y="523627"/>
                  <a:pt x="4992737" y="527968"/>
                  <a:pt x="4972644" y="527968"/>
                </a:cubicBezTo>
                <a:cubicBezTo>
                  <a:pt x="4955033" y="527968"/>
                  <a:pt x="4939097" y="525673"/>
                  <a:pt x="4924834" y="521084"/>
                </a:cubicBezTo>
                <a:cubicBezTo>
                  <a:pt x="4910571" y="516495"/>
                  <a:pt x="4898416" y="509860"/>
                  <a:pt x="4888371" y="501178"/>
                </a:cubicBezTo>
                <a:cubicBezTo>
                  <a:pt x="4878325" y="492497"/>
                  <a:pt x="4870511" y="481831"/>
                  <a:pt x="4864930" y="469180"/>
                </a:cubicBezTo>
                <a:cubicBezTo>
                  <a:pt x="4859349" y="456530"/>
                  <a:pt x="4856559" y="442143"/>
                  <a:pt x="4856559" y="426020"/>
                </a:cubicBezTo>
                <a:cubicBezTo>
                  <a:pt x="4856559" y="407169"/>
                  <a:pt x="4860404" y="390798"/>
                  <a:pt x="4868093" y="376907"/>
                </a:cubicBezTo>
                <a:cubicBezTo>
                  <a:pt x="4875782" y="363017"/>
                  <a:pt x="4886821" y="351482"/>
                  <a:pt x="4901207" y="342304"/>
                </a:cubicBezTo>
                <a:cubicBezTo>
                  <a:pt x="4915594" y="333127"/>
                  <a:pt x="4933205" y="326243"/>
                  <a:pt x="4954041" y="321654"/>
                </a:cubicBezTo>
                <a:cubicBezTo>
                  <a:pt x="4974877" y="317066"/>
                  <a:pt x="4998317" y="314771"/>
                  <a:pt x="5024363" y="314771"/>
                </a:cubicBezTo>
                <a:lnTo>
                  <a:pt x="5070499" y="314771"/>
                </a:lnTo>
                <a:lnTo>
                  <a:pt x="5070499" y="288726"/>
                </a:lnTo>
                <a:cubicBezTo>
                  <a:pt x="5070499" y="275828"/>
                  <a:pt x="5069136" y="264418"/>
                  <a:pt x="5066406" y="254496"/>
                </a:cubicBezTo>
                <a:cubicBezTo>
                  <a:pt x="5063678" y="244574"/>
                  <a:pt x="5059276" y="236327"/>
                  <a:pt x="5053198" y="229753"/>
                </a:cubicBezTo>
                <a:cubicBezTo>
                  <a:pt x="5047121" y="223180"/>
                  <a:pt x="5039245" y="218219"/>
                  <a:pt x="5029571" y="214870"/>
                </a:cubicBezTo>
                <a:cubicBezTo>
                  <a:pt x="5019897" y="211522"/>
                  <a:pt x="5007991" y="209847"/>
                  <a:pt x="4993853" y="209847"/>
                </a:cubicBezTo>
                <a:cubicBezTo>
                  <a:pt x="4978722" y="209847"/>
                  <a:pt x="4965141" y="211646"/>
                  <a:pt x="4953111" y="215243"/>
                </a:cubicBezTo>
                <a:cubicBezTo>
                  <a:pt x="4941081" y="218839"/>
                  <a:pt x="4930539" y="222808"/>
                  <a:pt x="4921485" y="227149"/>
                </a:cubicBezTo>
                <a:cubicBezTo>
                  <a:pt x="4912431" y="231490"/>
                  <a:pt x="4904866" y="235458"/>
                  <a:pt x="4898789" y="239055"/>
                </a:cubicBezTo>
                <a:cubicBezTo>
                  <a:pt x="4892712" y="242652"/>
                  <a:pt x="4888185" y="244450"/>
                  <a:pt x="4885208" y="244450"/>
                </a:cubicBezTo>
                <a:cubicBezTo>
                  <a:pt x="4883224" y="244450"/>
                  <a:pt x="4881487" y="243954"/>
                  <a:pt x="4879999" y="242962"/>
                </a:cubicBezTo>
                <a:cubicBezTo>
                  <a:pt x="4878511" y="241969"/>
                  <a:pt x="4877208" y="240481"/>
                  <a:pt x="4876092" y="238497"/>
                </a:cubicBezTo>
                <a:cubicBezTo>
                  <a:pt x="4874976" y="236512"/>
                  <a:pt x="4874170" y="233970"/>
                  <a:pt x="4873674" y="230869"/>
                </a:cubicBezTo>
                <a:cubicBezTo>
                  <a:pt x="4873178" y="227769"/>
                  <a:pt x="4872930" y="224358"/>
                  <a:pt x="4872930" y="220637"/>
                </a:cubicBezTo>
                <a:cubicBezTo>
                  <a:pt x="4872930" y="214436"/>
                  <a:pt x="4873364" y="209537"/>
                  <a:pt x="4874232" y="205941"/>
                </a:cubicBezTo>
                <a:cubicBezTo>
                  <a:pt x="4875100" y="202344"/>
                  <a:pt x="4877208" y="198933"/>
                  <a:pt x="4880557" y="195709"/>
                </a:cubicBezTo>
                <a:cubicBezTo>
                  <a:pt x="4883906" y="192484"/>
                  <a:pt x="4889673" y="188701"/>
                  <a:pt x="4897858" y="184361"/>
                </a:cubicBezTo>
                <a:cubicBezTo>
                  <a:pt x="4906044" y="180020"/>
                  <a:pt x="4915470" y="176051"/>
                  <a:pt x="4926136" y="172454"/>
                </a:cubicBezTo>
                <a:cubicBezTo>
                  <a:pt x="4936802" y="168858"/>
                  <a:pt x="4948460" y="165881"/>
                  <a:pt x="4961110" y="163525"/>
                </a:cubicBezTo>
                <a:cubicBezTo>
                  <a:pt x="4973761" y="161168"/>
                  <a:pt x="4986535" y="159990"/>
                  <a:pt x="4999434" y="159990"/>
                </a:cubicBezTo>
                <a:close/>
                <a:moveTo>
                  <a:pt x="4652218" y="159990"/>
                </a:moveTo>
                <a:cubicBezTo>
                  <a:pt x="4676527" y="159990"/>
                  <a:pt x="4697238" y="164703"/>
                  <a:pt x="4714354" y="174129"/>
                </a:cubicBezTo>
                <a:cubicBezTo>
                  <a:pt x="4731469" y="183554"/>
                  <a:pt x="4745421" y="196453"/>
                  <a:pt x="4756211" y="212824"/>
                </a:cubicBezTo>
                <a:cubicBezTo>
                  <a:pt x="4767001" y="229195"/>
                  <a:pt x="4774877" y="248233"/>
                  <a:pt x="4779838" y="269937"/>
                </a:cubicBezTo>
                <a:cubicBezTo>
                  <a:pt x="4784799" y="291641"/>
                  <a:pt x="4787280" y="314647"/>
                  <a:pt x="4787280" y="338956"/>
                </a:cubicBezTo>
                <a:cubicBezTo>
                  <a:pt x="4787280" y="368225"/>
                  <a:pt x="4784116" y="394518"/>
                  <a:pt x="4777791" y="417835"/>
                </a:cubicBezTo>
                <a:cubicBezTo>
                  <a:pt x="4771467" y="441151"/>
                  <a:pt x="4762164" y="460933"/>
                  <a:pt x="4749886" y="477180"/>
                </a:cubicBezTo>
                <a:cubicBezTo>
                  <a:pt x="4737608" y="493427"/>
                  <a:pt x="4722415" y="505953"/>
                  <a:pt x="4704307" y="514759"/>
                </a:cubicBezTo>
                <a:cubicBezTo>
                  <a:pt x="4686200" y="523565"/>
                  <a:pt x="4665488" y="527968"/>
                  <a:pt x="4642172" y="527968"/>
                </a:cubicBezTo>
                <a:cubicBezTo>
                  <a:pt x="4632250" y="527968"/>
                  <a:pt x="4623072" y="526975"/>
                  <a:pt x="4614639" y="524991"/>
                </a:cubicBezTo>
                <a:cubicBezTo>
                  <a:pt x="4606205" y="523007"/>
                  <a:pt x="4597957" y="519906"/>
                  <a:pt x="4589897" y="515689"/>
                </a:cubicBezTo>
                <a:cubicBezTo>
                  <a:pt x="4581835" y="511473"/>
                  <a:pt x="4573835" y="506140"/>
                  <a:pt x="4565898" y="499690"/>
                </a:cubicBezTo>
                <a:cubicBezTo>
                  <a:pt x="4557960" y="493241"/>
                  <a:pt x="4549526" y="485675"/>
                  <a:pt x="4540597" y="476994"/>
                </a:cubicBezTo>
                <a:lnTo>
                  <a:pt x="4540597" y="644426"/>
                </a:lnTo>
                <a:cubicBezTo>
                  <a:pt x="4540597" y="646410"/>
                  <a:pt x="4540101" y="648146"/>
                  <a:pt x="4539108" y="649634"/>
                </a:cubicBezTo>
                <a:cubicBezTo>
                  <a:pt x="4538116" y="651123"/>
                  <a:pt x="4536504" y="652363"/>
                  <a:pt x="4534272" y="653355"/>
                </a:cubicBezTo>
                <a:cubicBezTo>
                  <a:pt x="4532039" y="654347"/>
                  <a:pt x="4528938" y="655092"/>
                  <a:pt x="4524970" y="655588"/>
                </a:cubicBezTo>
                <a:cubicBezTo>
                  <a:pt x="4521001" y="656084"/>
                  <a:pt x="4515916" y="656332"/>
                  <a:pt x="4509715" y="656332"/>
                </a:cubicBezTo>
                <a:cubicBezTo>
                  <a:pt x="4503762" y="656332"/>
                  <a:pt x="4498801" y="656084"/>
                  <a:pt x="4494832" y="655588"/>
                </a:cubicBezTo>
                <a:cubicBezTo>
                  <a:pt x="4490863" y="655092"/>
                  <a:pt x="4487701" y="654347"/>
                  <a:pt x="4485344" y="653355"/>
                </a:cubicBezTo>
                <a:cubicBezTo>
                  <a:pt x="4482988" y="652363"/>
                  <a:pt x="4481375" y="651123"/>
                  <a:pt x="4480508" y="649634"/>
                </a:cubicBezTo>
                <a:cubicBezTo>
                  <a:pt x="4479639" y="648146"/>
                  <a:pt x="4479205" y="646410"/>
                  <a:pt x="4479205" y="644426"/>
                </a:cubicBezTo>
                <a:lnTo>
                  <a:pt x="4479205" y="176733"/>
                </a:lnTo>
                <a:cubicBezTo>
                  <a:pt x="4479205" y="174501"/>
                  <a:pt x="4479577" y="172702"/>
                  <a:pt x="4480321" y="171338"/>
                </a:cubicBezTo>
                <a:cubicBezTo>
                  <a:pt x="4481065" y="169974"/>
                  <a:pt x="4482554" y="168796"/>
                  <a:pt x="4484786" y="167803"/>
                </a:cubicBezTo>
                <a:cubicBezTo>
                  <a:pt x="4487019" y="166811"/>
                  <a:pt x="4489871" y="166129"/>
                  <a:pt x="4493344" y="165757"/>
                </a:cubicBezTo>
                <a:cubicBezTo>
                  <a:pt x="4496816" y="165385"/>
                  <a:pt x="4501033" y="165199"/>
                  <a:pt x="4505994" y="165199"/>
                </a:cubicBezTo>
                <a:cubicBezTo>
                  <a:pt x="4511203" y="165199"/>
                  <a:pt x="4515482" y="165385"/>
                  <a:pt x="4518831" y="165757"/>
                </a:cubicBezTo>
                <a:cubicBezTo>
                  <a:pt x="4522179" y="166129"/>
                  <a:pt x="4524970" y="166811"/>
                  <a:pt x="4527202" y="167803"/>
                </a:cubicBezTo>
                <a:cubicBezTo>
                  <a:pt x="4529435" y="168796"/>
                  <a:pt x="4530985" y="169974"/>
                  <a:pt x="4531853" y="171338"/>
                </a:cubicBezTo>
                <a:cubicBezTo>
                  <a:pt x="4532721" y="172702"/>
                  <a:pt x="4533155" y="174501"/>
                  <a:pt x="4533155" y="176733"/>
                </a:cubicBezTo>
                <a:lnTo>
                  <a:pt x="4533155" y="221754"/>
                </a:lnTo>
                <a:cubicBezTo>
                  <a:pt x="4543325" y="211336"/>
                  <a:pt x="4553123" y="202282"/>
                  <a:pt x="4562549" y="194593"/>
                </a:cubicBezTo>
                <a:cubicBezTo>
                  <a:pt x="4571974" y="186903"/>
                  <a:pt x="4581462" y="180516"/>
                  <a:pt x="4591012" y="175431"/>
                </a:cubicBezTo>
                <a:cubicBezTo>
                  <a:pt x="4600562" y="170346"/>
                  <a:pt x="4610360" y="166501"/>
                  <a:pt x="4620406" y="163897"/>
                </a:cubicBezTo>
                <a:cubicBezTo>
                  <a:pt x="4630452" y="161292"/>
                  <a:pt x="4641055" y="159990"/>
                  <a:pt x="4652218" y="159990"/>
                </a:cubicBezTo>
                <a:close/>
                <a:moveTo>
                  <a:pt x="3714303" y="159990"/>
                </a:moveTo>
                <a:cubicBezTo>
                  <a:pt x="3736627" y="159990"/>
                  <a:pt x="3755417" y="163773"/>
                  <a:pt x="3770672" y="171338"/>
                </a:cubicBezTo>
                <a:cubicBezTo>
                  <a:pt x="3785926" y="178903"/>
                  <a:pt x="3798267" y="189012"/>
                  <a:pt x="3807692" y="201662"/>
                </a:cubicBezTo>
                <a:cubicBezTo>
                  <a:pt x="3817118" y="214312"/>
                  <a:pt x="3823878" y="229133"/>
                  <a:pt x="3827970" y="246124"/>
                </a:cubicBezTo>
                <a:cubicBezTo>
                  <a:pt x="3832063" y="263115"/>
                  <a:pt x="3834109" y="283517"/>
                  <a:pt x="3834109" y="307330"/>
                </a:cubicBezTo>
                <a:lnTo>
                  <a:pt x="3834109" y="511596"/>
                </a:lnTo>
                <a:cubicBezTo>
                  <a:pt x="3834109" y="513581"/>
                  <a:pt x="3833613" y="515255"/>
                  <a:pt x="3832622" y="516619"/>
                </a:cubicBezTo>
                <a:cubicBezTo>
                  <a:pt x="3831629" y="517984"/>
                  <a:pt x="3830017" y="519162"/>
                  <a:pt x="3827785" y="520154"/>
                </a:cubicBezTo>
                <a:cubicBezTo>
                  <a:pt x="3825553" y="521146"/>
                  <a:pt x="3822451" y="521891"/>
                  <a:pt x="3818483" y="522387"/>
                </a:cubicBezTo>
                <a:cubicBezTo>
                  <a:pt x="3814514" y="522883"/>
                  <a:pt x="3809553" y="523131"/>
                  <a:pt x="3803600" y="523131"/>
                </a:cubicBezTo>
                <a:cubicBezTo>
                  <a:pt x="3797398" y="523131"/>
                  <a:pt x="3792313" y="522883"/>
                  <a:pt x="3788345" y="522387"/>
                </a:cubicBezTo>
                <a:cubicBezTo>
                  <a:pt x="3784376" y="521891"/>
                  <a:pt x="3781276" y="521146"/>
                  <a:pt x="3779043" y="520154"/>
                </a:cubicBezTo>
                <a:cubicBezTo>
                  <a:pt x="3776811" y="519162"/>
                  <a:pt x="3775198" y="517984"/>
                  <a:pt x="3774206" y="516619"/>
                </a:cubicBezTo>
                <a:cubicBezTo>
                  <a:pt x="3773214" y="515255"/>
                  <a:pt x="3772718" y="513581"/>
                  <a:pt x="3772718" y="511596"/>
                </a:cubicBezTo>
                <a:lnTo>
                  <a:pt x="3772718" y="315515"/>
                </a:lnTo>
                <a:cubicBezTo>
                  <a:pt x="3772718" y="296416"/>
                  <a:pt x="3771230" y="281037"/>
                  <a:pt x="3768253" y="269379"/>
                </a:cubicBezTo>
                <a:cubicBezTo>
                  <a:pt x="3765276" y="257721"/>
                  <a:pt x="3760935" y="247675"/>
                  <a:pt x="3755231" y="239241"/>
                </a:cubicBezTo>
                <a:cubicBezTo>
                  <a:pt x="3749525" y="230807"/>
                  <a:pt x="3742146" y="224358"/>
                  <a:pt x="3733093" y="219893"/>
                </a:cubicBezTo>
                <a:cubicBezTo>
                  <a:pt x="3724039" y="215428"/>
                  <a:pt x="3713559" y="213196"/>
                  <a:pt x="3701652" y="213196"/>
                </a:cubicBezTo>
                <a:cubicBezTo>
                  <a:pt x="3686273" y="213196"/>
                  <a:pt x="3670894" y="218653"/>
                  <a:pt x="3655516" y="229567"/>
                </a:cubicBezTo>
                <a:cubicBezTo>
                  <a:pt x="3640137" y="240481"/>
                  <a:pt x="3624014" y="256480"/>
                  <a:pt x="3607148" y="277564"/>
                </a:cubicBezTo>
                <a:lnTo>
                  <a:pt x="3607148" y="511596"/>
                </a:lnTo>
                <a:cubicBezTo>
                  <a:pt x="3607148" y="513581"/>
                  <a:pt x="3606652" y="515255"/>
                  <a:pt x="3605660" y="516619"/>
                </a:cubicBezTo>
                <a:cubicBezTo>
                  <a:pt x="3604668" y="517984"/>
                  <a:pt x="3603055" y="519162"/>
                  <a:pt x="3600823" y="520154"/>
                </a:cubicBezTo>
                <a:cubicBezTo>
                  <a:pt x="3598590" y="521146"/>
                  <a:pt x="3595490" y="521891"/>
                  <a:pt x="3591521" y="522387"/>
                </a:cubicBezTo>
                <a:cubicBezTo>
                  <a:pt x="3587552" y="522883"/>
                  <a:pt x="3582468" y="523131"/>
                  <a:pt x="3576266" y="523131"/>
                </a:cubicBezTo>
                <a:cubicBezTo>
                  <a:pt x="3570313" y="523131"/>
                  <a:pt x="3565352" y="522883"/>
                  <a:pt x="3561384" y="522387"/>
                </a:cubicBezTo>
                <a:cubicBezTo>
                  <a:pt x="3557415" y="521891"/>
                  <a:pt x="3554253" y="521146"/>
                  <a:pt x="3551895" y="520154"/>
                </a:cubicBezTo>
                <a:cubicBezTo>
                  <a:pt x="3549539" y="519162"/>
                  <a:pt x="3547927" y="517984"/>
                  <a:pt x="3547059" y="516619"/>
                </a:cubicBezTo>
                <a:cubicBezTo>
                  <a:pt x="3546190" y="515255"/>
                  <a:pt x="3545757" y="513581"/>
                  <a:pt x="3545757" y="511596"/>
                </a:cubicBezTo>
                <a:lnTo>
                  <a:pt x="3545757" y="176733"/>
                </a:lnTo>
                <a:cubicBezTo>
                  <a:pt x="3545757" y="174749"/>
                  <a:pt x="3546129" y="173074"/>
                  <a:pt x="3546872" y="171710"/>
                </a:cubicBezTo>
                <a:cubicBezTo>
                  <a:pt x="3547617" y="170346"/>
                  <a:pt x="3549106" y="169106"/>
                  <a:pt x="3551338" y="167989"/>
                </a:cubicBezTo>
                <a:cubicBezTo>
                  <a:pt x="3553569" y="166873"/>
                  <a:pt x="3556423" y="166129"/>
                  <a:pt x="3559895" y="165757"/>
                </a:cubicBezTo>
                <a:cubicBezTo>
                  <a:pt x="3563368" y="165385"/>
                  <a:pt x="3567957" y="165199"/>
                  <a:pt x="3573662" y="165199"/>
                </a:cubicBezTo>
                <a:cubicBezTo>
                  <a:pt x="3579118" y="165199"/>
                  <a:pt x="3583645" y="165385"/>
                  <a:pt x="3587243" y="165757"/>
                </a:cubicBezTo>
                <a:cubicBezTo>
                  <a:pt x="3590839" y="166129"/>
                  <a:pt x="3593630" y="166873"/>
                  <a:pt x="3595614" y="167989"/>
                </a:cubicBezTo>
                <a:cubicBezTo>
                  <a:pt x="3597598" y="169106"/>
                  <a:pt x="3599025" y="170346"/>
                  <a:pt x="3599892" y="171710"/>
                </a:cubicBezTo>
                <a:cubicBezTo>
                  <a:pt x="3600761" y="173074"/>
                  <a:pt x="3601195" y="174749"/>
                  <a:pt x="3601195" y="176733"/>
                </a:cubicBezTo>
                <a:lnTo>
                  <a:pt x="3601195" y="221009"/>
                </a:lnTo>
                <a:cubicBezTo>
                  <a:pt x="3620045" y="199926"/>
                  <a:pt x="3638835" y="184485"/>
                  <a:pt x="3657562" y="174687"/>
                </a:cubicBezTo>
                <a:cubicBezTo>
                  <a:pt x="3676289" y="164889"/>
                  <a:pt x="3695203" y="159990"/>
                  <a:pt x="3714303" y="159990"/>
                </a:cubicBezTo>
                <a:close/>
                <a:moveTo>
                  <a:pt x="3131717" y="159990"/>
                </a:moveTo>
                <a:cubicBezTo>
                  <a:pt x="3158009" y="159990"/>
                  <a:pt x="3180396" y="164207"/>
                  <a:pt x="3198875" y="172640"/>
                </a:cubicBezTo>
                <a:cubicBezTo>
                  <a:pt x="3217355" y="181074"/>
                  <a:pt x="3232548" y="192422"/>
                  <a:pt x="3244454" y="206685"/>
                </a:cubicBezTo>
                <a:cubicBezTo>
                  <a:pt x="3256361" y="220947"/>
                  <a:pt x="3265104" y="237691"/>
                  <a:pt x="3270685" y="256914"/>
                </a:cubicBezTo>
                <a:cubicBezTo>
                  <a:pt x="3276266" y="276138"/>
                  <a:pt x="3279056" y="296664"/>
                  <a:pt x="3279056" y="318492"/>
                </a:cubicBezTo>
                <a:lnTo>
                  <a:pt x="3279056" y="329654"/>
                </a:lnTo>
                <a:cubicBezTo>
                  <a:pt x="3279056" y="339328"/>
                  <a:pt x="3276628" y="346211"/>
                  <a:pt x="3271769" y="350304"/>
                </a:cubicBezTo>
                <a:cubicBezTo>
                  <a:pt x="3266911" y="354397"/>
                  <a:pt x="3261366" y="356443"/>
                  <a:pt x="3255134" y="356443"/>
                </a:cubicBezTo>
                <a:lnTo>
                  <a:pt x="3034607" y="356443"/>
                </a:lnTo>
                <a:cubicBezTo>
                  <a:pt x="3034607" y="375047"/>
                  <a:pt x="3036476" y="391790"/>
                  <a:pt x="3040214" y="406673"/>
                </a:cubicBezTo>
                <a:cubicBezTo>
                  <a:pt x="3043951" y="421555"/>
                  <a:pt x="3050183" y="434330"/>
                  <a:pt x="3058908" y="444996"/>
                </a:cubicBezTo>
                <a:cubicBezTo>
                  <a:pt x="3067631" y="455662"/>
                  <a:pt x="3078973" y="463847"/>
                  <a:pt x="3092931" y="469552"/>
                </a:cubicBezTo>
                <a:cubicBezTo>
                  <a:pt x="3106890" y="475258"/>
                  <a:pt x="3123963" y="478110"/>
                  <a:pt x="3144152" y="478110"/>
                </a:cubicBezTo>
                <a:cubicBezTo>
                  <a:pt x="3160105" y="478110"/>
                  <a:pt x="3174311" y="476808"/>
                  <a:pt x="3186775" y="474203"/>
                </a:cubicBezTo>
                <a:cubicBezTo>
                  <a:pt x="3199237" y="471599"/>
                  <a:pt x="3210017" y="468684"/>
                  <a:pt x="3219115" y="465460"/>
                </a:cubicBezTo>
                <a:cubicBezTo>
                  <a:pt x="3228214" y="462235"/>
                  <a:pt x="3235692" y="459321"/>
                  <a:pt x="3241550" y="456716"/>
                </a:cubicBezTo>
                <a:cubicBezTo>
                  <a:pt x="3247409" y="454112"/>
                  <a:pt x="3251834" y="452809"/>
                  <a:pt x="3254826" y="452809"/>
                </a:cubicBezTo>
                <a:cubicBezTo>
                  <a:pt x="3256570" y="452809"/>
                  <a:pt x="3258127" y="453244"/>
                  <a:pt x="3259496" y="454112"/>
                </a:cubicBezTo>
                <a:cubicBezTo>
                  <a:pt x="3260867" y="454980"/>
                  <a:pt x="3261926" y="456282"/>
                  <a:pt x="3262674" y="458018"/>
                </a:cubicBezTo>
                <a:cubicBezTo>
                  <a:pt x="3263421" y="459755"/>
                  <a:pt x="3263983" y="462173"/>
                  <a:pt x="3264357" y="465274"/>
                </a:cubicBezTo>
                <a:cubicBezTo>
                  <a:pt x="3264731" y="468374"/>
                  <a:pt x="3264918" y="472157"/>
                  <a:pt x="3264918" y="476622"/>
                </a:cubicBezTo>
                <a:cubicBezTo>
                  <a:pt x="3264918" y="479846"/>
                  <a:pt x="3264793" y="482637"/>
                  <a:pt x="3264546" y="484993"/>
                </a:cubicBezTo>
                <a:cubicBezTo>
                  <a:pt x="3264297" y="487350"/>
                  <a:pt x="3263988" y="489458"/>
                  <a:pt x="3263616" y="491319"/>
                </a:cubicBezTo>
                <a:cubicBezTo>
                  <a:pt x="3263244" y="493179"/>
                  <a:pt x="3262623" y="494853"/>
                  <a:pt x="3261755" y="496342"/>
                </a:cubicBezTo>
                <a:cubicBezTo>
                  <a:pt x="3260887" y="497830"/>
                  <a:pt x="3259771" y="499256"/>
                  <a:pt x="3258406" y="500620"/>
                </a:cubicBezTo>
                <a:cubicBezTo>
                  <a:pt x="3257042" y="501985"/>
                  <a:pt x="3253012" y="504217"/>
                  <a:pt x="3246314" y="507318"/>
                </a:cubicBezTo>
                <a:cubicBezTo>
                  <a:pt x="3239617" y="510418"/>
                  <a:pt x="3230935" y="513457"/>
                  <a:pt x="3220269" y="516433"/>
                </a:cubicBezTo>
                <a:cubicBezTo>
                  <a:pt x="3209603" y="519410"/>
                  <a:pt x="3197263" y="522076"/>
                  <a:pt x="3183249" y="524433"/>
                </a:cubicBezTo>
                <a:cubicBezTo>
                  <a:pt x="3169234" y="526789"/>
                  <a:pt x="3154289" y="527968"/>
                  <a:pt x="3138414" y="527968"/>
                </a:cubicBezTo>
                <a:cubicBezTo>
                  <a:pt x="3110881" y="527968"/>
                  <a:pt x="3086758" y="524123"/>
                  <a:pt x="3066046" y="516433"/>
                </a:cubicBezTo>
                <a:cubicBezTo>
                  <a:pt x="3045334" y="508744"/>
                  <a:pt x="3027909" y="497334"/>
                  <a:pt x="3013770" y="482203"/>
                </a:cubicBezTo>
                <a:cubicBezTo>
                  <a:pt x="2999632" y="467072"/>
                  <a:pt x="2988965" y="448096"/>
                  <a:pt x="2981772" y="425276"/>
                </a:cubicBezTo>
                <a:cubicBezTo>
                  <a:pt x="2974579" y="402456"/>
                  <a:pt x="2970983" y="375915"/>
                  <a:pt x="2970983" y="345653"/>
                </a:cubicBezTo>
                <a:cubicBezTo>
                  <a:pt x="2970983" y="316880"/>
                  <a:pt x="2974703" y="291021"/>
                  <a:pt x="2982145" y="268076"/>
                </a:cubicBezTo>
                <a:cubicBezTo>
                  <a:pt x="2989585" y="245132"/>
                  <a:pt x="3000314" y="225661"/>
                  <a:pt x="3014328" y="209662"/>
                </a:cubicBezTo>
                <a:cubicBezTo>
                  <a:pt x="3028344" y="193663"/>
                  <a:pt x="3045272" y="181384"/>
                  <a:pt x="3065116" y="172826"/>
                </a:cubicBezTo>
                <a:cubicBezTo>
                  <a:pt x="3084960" y="164269"/>
                  <a:pt x="3107161" y="159990"/>
                  <a:pt x="3131717" y="159990"/>
                </a:cubicBezTo>
                <a:close/>
                <a:moveTo>
                  <a:pt x="1911921" y="159990"/>
                </a:moveTo>
                <a:cubicBezTo>
                  <a:pt x="1939454" y="159990"/>
                  <a:pt x="1963453" y="164083"/>
                  <a:pt x="1983917" y="172268"/>
                </a:cubicBezTo>
                <a:cubicBezTo>
                  <a:pt x="2004380" y="180454"/>
                  <a:pt x="2021435" y="192360"/>
                  <a:pt x="2035076" y="207987"/>
                </a:cubicBezTo>
                <a:cubicBezTo>
                  <a:pt x="2048719" y="223614"/>
                  <a:pt x="2058951" y="242590"/>
                  <a:pt x="2065772" y="264914"/>
                </a:cubicBezTo>
                <a:cubicBezTo>
                  <a:pt x="2072594" y="287238"/>
                  <a:pt x="2076004" y="312415"/>
                  <a:pt x="2076004" y="340444"/>
                </a:cubicBezTo>
                <a:cubicBezTo>
                  <a:pt x="2076004" y="367729"/>
                  <a:pt x="2072407" y="392844"/>
                  <a:pt x="2065214" y="415788"/>
                </a:cubicBezTo>
                <a:cubicBezTo>
                  <a:pt x="2058021" y="438733"/>
                  <a:pt x="2047292" y="458514"/>
                  <a:pt x="2033030" y="475134"/>
                </a:cubicBezTo>
                <a:cubicBezTo>
                  <a:pt x="2018767" y="491753"/>
                  <a:pt x="2000909" y="504713"/>
                  <a:pt x="1979452" y="514015"/>
                </a:cubicBezTo>
                <a:cubicBezTo>
                  <a:pt x="1957996" y="523317"/>
                  <a:pt x="1933129" y="527968"/>
                  <a:pt x="1904852" y="527968"/>
                </a:cubicBezTo>
                <a:cubicBezTo>
                  <a:pt x="1877319" y="527968"/>
                  <a:pt x="1853320" y="523875"/>
                  <a:pt x="1832857" y="515689"/>
                </a:cubicBezTo>
                <a:cubicBezTo>
                  <a:pt x="1812392" y="507504"/>
                  <a:pt x="1795339" y="495597"/>
                  <a:pt x="1781697" y="479971"/>
                </a:cubicBezTo>
                <a:cubicBezTo>
                  <a:pt x="1768055" y="464343"/>
                  <a:pt x="1757885" y="445368"/>
                  <a:pt x="1751186" y="423044"/>
                </a:cubicBezTo>
                <a:cubicBezTo>
                  <a:pt x="1744490" y="400719"/>
                  <a:pt x="1741141" y="375419"/>
                  <a:pt x="1741141" y="347141"/>
                </a:cubicBezTo>
                <a:cubicBezTo>
                  <a:pt x="1741141" y="319856"/>
                  <a:pt x="1744676" y="294741"/>
                  <a:pt x="1751745" y="271797"/>
                </a:cubicBezTo>
                <a:cubicBezTo>
                  <a:pt x="1758815" y="248853"/>
                  <a:pt x="1769481" y="229071"/>
                  <a:pt x="1783743" y="212452"/>
                </a:cubicBezTo>
                <a:cubicBezTo>
                  <a:pt x="1798006" y="195833"/>
                  <a:pt x="1815804" y="182934"/>
                  <a:pt x="1837135" y="173757"/>
                </a:cubicBezTo>
                <a:cubicBezTo>
                  <a:pt x="1858467" y="164579"/>
                  <a:pt x="1883396" y="159990"/>
                  <a:pt x="1911921" y="159990"/>
                </a:cubicBezTo>
                <a:close/>
                <a:moveTo>
                  <a:pt x="5552925" y="75530"/>
                </a:moveTo>
                <a:cubicBezTo>
                  <a:pt x="5559127" y="75530"/>
                  <a:pt x="5564212" y="75778"/>
                  <a:pt x="5568180" y="76274"/>
                </a:cubicBezTo>
                <a:cubicBezTo>
                  <a:pt x="5572149" y="76770"/>
                  <a:pt x="5575250" y="77576"/>
                  <a:pt x="5577482" y="78693"/>
                </a:cubicBezTo>
                <a:cubicBezTo>
                  <a:pt x="5579714" y="79809"/>
                  <a:pt x="5581327" y="81111"/>
                  <a:pt x="5582319" y="82599"/>
                </a:cubicBezTo>
                <a:cubicBezTo>
                  <a:pt x="5583311" y="84088"/>
                  <a:pt x="5583807" y="85700"/>
                  <a:pt x="5583807" y="87436"/>
                </a:cubicBezTo>
                <a:lnTo>
                  <a:pt x="5583807" y="167059"/>
                </a:lnTo>
                <a:lnTo>
                  <a:pt x="5669755" y="167059"/>
                </a:lnTo>
                <a:cubicBezTo>
                  <a:pt x="5671740" y="167059"/>
                  <a:pt x="5673476" y="167493"/>
                  <a:pt x="5674964" y="168362"/>
                </a:cubicBezTo>
                <a:cubicBezTo>
                  <a:pt x="5676453" y="169230"/>
                  <a:pt x="5677755" y="170718"/>
                  <a:pt x="5678871" y="172826"/>
                </a:cubicBezTo>
                <a:cubicBezTo>
                  <a:pt x="5679987" y="174935"/>
                  <a:pt x="5680794" y="177601"/>
                  <a:pt x="5681290" y="180826"/>
                </a:cubicBezTo>
                <a:cubicBezTo>
                  <a:pt x="5681786" y="184050"/>
                  <a:pt x="5682034" y="188019"/>
                  <a:pt x="5682034" y="192732"/>
                </a:cubicBezTo>
                <a:cubicBezTo>
                  <a:pt x="5682034" y="201662"/>
                  <a:pt x="5680918" y="208111"/>
                  <a:pt x="5678685" y="212080"/>
                </a:cubicBezTo>
                <a:cubicBezTo>
                  <a:pt x="5676453" y="216049"/>
                  <a:pt x="5673476" y="218033"/>
                  <a:pt x="5669755" y="218033"/>
                </a:cubicBezTo>
                <a:lnTo>
                  <a:pt x="5583807" y="218033"/>
                </a:lnTo>
                <a:lnTo>
                  <a:pt x="5583807" y="404812"/>
                </a:lnTo>
                <a:cubicBezTo>
                  <a:pt x="5583807" y="427881"/>
                  <a:pt x="5587218" y="445306"/>
                  <a:pt x="5594039" y="457088"/>
                </a:cubicBezTo>
                <a:cubicBezTo>
                  <a:pt x="5600861" y="468870"/>
                  <a:pt x="5613077" y="474761"/>
                  <a:pt x="5630688" y="474761"/>
                </a:cubicBezTo>
                <a:cubicBezTo>
                  <a:pt x="5636394" y="474761"/>
                  <a:pt x="5641478" y="474203"/>
                  <a:pt x="5645943" y="473087"/>
                </a:cubicBezTo>
                <a:cubicBezTo>
                  <a:pt x="5650408" y="471971"/>
                  <a:pt x="5654377" y="470793"/>
                  <a:pt x="5657849" y="469552"/>
                </a:cubicBezTo>
                <a:cubicBezTo>
                  <a:pt x="5661322" y="468312"/>
                  <a:pt x="5664299" y="467134"/>
                  <a:pt x="5666779" y="466018"/>
                </a:cubicBezTo>
                <a:cubicBezTo>
                  <a:pt x="5669260" y="464902"/>
                  <a:pt x="5671492" y="464343"/>
                  <a:pt x="5673476" y="464343"/>
                </a:cubicBezTo>
                <a:cubicBezTo>
                  <a:pt x="5674717" y="464343"/>
                  <a:pt x="5675895" y="464654"/>
                  <a:pt x="5677011" y="465274"/>
                </a:cubicBezTo>
                <a:cubicBezTo>
                  <a:pt x="5678127" y="465894"/>
                  <a:pt x="5678996" y="467072"/>
                  <a:pt x="5679615" y="468809"/>
                </a:cubicBezTo>
                <a:cubicBezTo>
                  <a:pt x="5680236" y="470545"/>
                  <a:pt x="5680794" y="472901"/>
                  <a:pt x="5681290" y="475878"/>
                </a:cubicBezTo>
                <a:cubicBezTo>
                  <a:pt x="5681786" y="478854"/>
                  <a:pt x="5682034" y="482575"/>
                  <a:pt x="5682034" y="487040"/>
                </a:cubicBezTo>
                <a:cubicBezTo>
                  <a:pt x="5682034" y="494233"/>
                  <a:pt x="5681538" y="499938"/>
                  <a:pt x="5680545" y="504155"/>
                </a:cubicBezTo>
                <a:cubicBezTo>
                  <a:pt x="5679554" y="508372"/>
                  <a:pt x="5678065" y="511473"/>
                  <a:pt x="5676081" y="513457"/>
                </a:cubicBezTo>
                <a:cubicBezTo>
                  <a:pt x="5674096" y="515441"/>
                  <a:pt x="5671120" y="517302"/>
                  <a:pt x="5667151" y="519038"/>
                </a:cubicBezTo>
                <a:cubicBezTo>
                  <a:pt x="5663183" y="520774"/>
                  <a:pt x="5658656" y="522200"/>
                  <a:pt x="5653570" y="523317"/>
                </a:cubicBezTo>
                <a:cubicBezTo>
                  <a:pt x="5648486" y="524433"/>
                  <a:pt x="5643091" y="525363"/>
                  <a:pt x="5637385" y="526107"/>
                </a:cubicBezTo>
                <a:cubicBezTo>
                  <a:pt x="5631680" y="526851"/>
                  <a:pt x="5625976" y="527224"/>
                  <a:pt x="5620270" y="527224"/>
                </a:cubicBezTo>
                <a:cubicBezTo>
                  <a:pt x="5602907" y="527224"/>
                  <a:pt x="5588024" y="524929"/>
                  <a:pt x="5575622" y="520340"/>
                </a:cubicBezTo>
                <a:cubicBezTo>
                  <a:pt x="5563219" y="515751"/>
                  <a:pt x="5553050" y="508806"/>
                  <a:pt x="5545112" y="499504"/>
                </a:cubicBezTo>
                <a:cubicBezTo>
                  <a:pt x="5537175" y="490202"/>
                  <a:pt x="5531407" y="478420"/>
                  <a:pt x="5527811" y="464158"/>
                </a:cubicBezTo>
                <a:cubicBezTo>
                  <a:pt x="5524214" y="449895"/>
                  <a:pt x="5522416" y="433090"/>
                  <a:pt x="5522416" y="413742"/>
                </a:cubicBezTo>
                <a:lnTo>
                  <a:pt x="5522416" y="218033"/>
                </a:lnTo>
                <a:lnTo>
                  <a:pt x="5475535" y="218033"/>
                </a:lnTo>
                <a:cubicBezTo>
                  <a:pt x="5471814" y="218033"/>
                  <a:pt x="5468837" y="216049"/>
                  <a:pt x="5466605" y="212080"/>
                </a:cubicBezTo>
                <a:cubicBezTo>
                  <a:pt x="5464373" y="208111"/>
                  <a:pt x="5463256" y="201662"/>
                  <a:pt x="5463256" y="192732"/>
                </a:cubicBezTo>
                <a:cubicBezTo>
                  <a:pt x="5463256" y="188019"/>
                  <a:pt x="5463567" y="184050"/>
                  <a:pt x="5464187" y="180826"/>
                </a:cubicBezTo>
                <a:cubicBezTo>
                  <a:pt x="5464807" y="177601"/>
                  <a:pt x="5465613" y="174935"/>
                  <a:pt x="5466605" y="172826"/>
                </a:cubicBezTo>
                <a:cubicBezTo>
                  <a:pt x="5467597" y="170718"/>
                  <a:pt x="5468900" y="169230"/>
                  <a:pt x="5470512" y="168362"/>
                </a:cubicBezTo>
                <a:cubicBezTo>
                  <a:pt x="5472124" y="167493"/>
                  <a:pt x="5473923" y="167059"/>
                  <a:pt x="5475907" y="167059"/>
                </a:cubicBezTo>
                <a:lnTo>
                  <a:pt x="5522416" y="167059"/>
                </a:lnTo>
                <a:lnTo>
                  <a:pt x="5522416" y="87436"/>
                </a:lnTo>
                <a:cubicBezTo>
                  <a:pt x="5522416" y="85700"/>
                  <a:pt x="5522850" y="84088"/>
                  <a:pt x="5523718" y="82599"/>
                </a:cubicBezTo>
                <a:cubicBezTo>
                  <a:pt x="5524586" y="81111"/>
                  <a:pt x="5526198" y="79809"/>
                  <a:pt x="5528555" y="78693"/>
                </a:cubicBezTo>
                <a:cubicBezTo>
                  <a:pt x="5530912" y="77576"/>
                  <a:pt x="5534074" y="76770"/>
                  <a:pt x="5538043" y="76274"/>
                </a:cubicBezTo>
                <a:cubicBezTo>
                  <a:pt x="5542011" y="75778"/>
                  <a:pt x="5546972" y="75530"/>
                  <a:pt x="5552925" y="75530"/>
                </a:cubicBezTo>
                <a:close/>
                <a:moveTo>
                  <a:pt x="2209652" y="75530"/>
                </a:moveTo>
                <a:cubicBezTo>
                  <a:pt x="2215853" y="75530"/>
                  <a:pt x="2220938" y="75778"/>
                  <a:pt x="2224907" y="76274"/>
                </a:cubicBezTo>
                <a:cubicBezTo>
                  <a:pt x="2228876" y="76770"/>
                  <a:pt x="2231976" y="77576"/>
                  <a:pt x="2234209" y="78693"/>
                </a:cubicBezTo>
                <a:cubicBezTo>
                  <a:pt x="2236441" y="79809"/>
                  <a:pt x="2238053" y="81111"/>
                  <a:pt x="2239046" y="82599"/>
                </a:cubicBezTo>
                <a:cubicBezTo>
                  <a:pt x="2240038" y="84088"/>
                  <a:pt x="2240534" y="85700"/>
                  <a:pt x="2240534" y="87436"/>
                </a:cubicBezTo>
                <a:lnTo>
                  <a:pt x="2240534" y="167059"/>
                </a:lnTo>
                <a:lnTo>
                  <a:pt x="2326482" y="167059"/>
                </a:lnTo>
                <a:cubicBezTo>
                  <a:pt x="2328467" y="167059"/>
                  <a:pt x="2330203" y="167493"/>
                  <a:pt x="2331691" y="168362"/>
                </a:cubicBezTo>
                <a:cubicBezTo>
                  <a:pt x="2333180" y="169230"/>
                  <a:pt x="2334482" y="170718"/>
                  <a:pt x="2335598" y="172826"/>
                </a:cubicBezTo>
                <a:cubicBezTo>
                  <a:pt x="2336714" y="174935"/>
                  <a:pt x="2337520" y="177601"/>
                  <a:pt x="2338016" y="180826"/>
                </a:cubicBezTo>
                <a:cubicBezTo>
                  <a:pt x="2338513" y="184050"/>
                  <a:pt x="2338761" y="188019"/>
                  <a:pt x="2338761" y="192732"/>
                </a:cubicBezTo>
                <a:cubicBezTo>
                  <a:pt x="2338761" y="201662"/>
                  <a:pt x="2337644" y="208111"/>
                  <a:pt x="2335412" y="212080"/>
                </a:cubicBezTo>
                <a:cubicBezTo>
                  <a:pt x="2333180" y="216049"/>
                  <a:pt x="2330203" y="218033"/>
                  <a:pt x="2326482" y="218033"/>
                </a:cubicBezTo>
                <a:lnTo>
                  <a:pt x="2240534" y="218033"/>
                </a:lnTo>
                <a:lnTo>
                  <a:pt x="2240534" y="404812"/>
                </a:lnTo>
                <a:cubicBezTo>
                  <a:pt x="2240534" y="427881"/>
                  <a:pt x="2243944" y="445306"/>
                  <a:pt x="2250766" y="457088"/>
                </a:cubicBezTo>
                <a:cubicBezTo>
                  <a:pt x="2257587" y="468870"/>
                  <a:pt x="2269804" y="474761"/>
                  <a:pt x="2287415" y="474761"/>
                </a:cubicBezTo>
                <a:cubicBezTo>
                  <a:pt x="2293120" y="474761"/>
                  <a:pt x="2298204" y="474203"/>
                  <a:pt x="2302669" y="473087"/>
                </a:cubicBezTo>
                <a:cubicBezTo>
                  <a:pt x="2307135" y="471971"/>
                  <a:pt x="2311104" y="470793"/>
                  <a:pt x="2314576" y="469552"/>
                </a:cubicBezTo>
                <a:cubicBezTo>
                  <a:pt x="2318049" y="468312"/>
                  <a:pt x="2321025" y="467134"/>
                  <a:pt x="2323506" y="466018"/>
                </a:cubicBezTo>
                <a:cubicBezTo>
                  <a:pt x="2325986" y="464902"/>
                  <a:pt x="2328218" y="464343"/>
                  <a:pt x="2330203" y="464343"/>
                </a:cubicBezTo>
                <a:cubicBezTo>
                  <a:pt x="2331443" y="464343"/>
                  <a:pt x="2332621" y="464654"/>
                  <a:pt x="2333738" y="465274"/>
                </a:cubicBezTo>
                <a:cubicBezTo>
                  <a:pt x="2334854" y="465894"/>
                  <a:pt x="2335722" y="467072"/>
                  <a:pt x="2336342" y="468809"/>
                </a:cubicBezTo>
                <a:cubicBezTo>
                  <a:pt x="2336962" y="470545"/>
                  <a:pt x="2337520" y="472901"/>
                  <a:pt x="2338016" y="475878"/>
                </a:cubicBezTo>
                <a:cubicBezTo>
                  <a:pt x="2338513" y="478854"/>
                  <a:pt x="2338761" y="482575"/>
                  <a:pt x="2338761" y="487040"/>
                </a:cubicBezTo>
                <a:cubicBezTo>
                  <a:pt x="2338761" y="494233"/>
                  <a:pt x="2338264" y="499938"/>
                  <a:pt x="2337272" y="504155"/>
                </a:cubicBezTo>
                <a:cubicBezTo>
                  <a:pt x="2336280" y="508372"/>
                  <a:pt x="2334791" y="511473"/>
                  <a:pt x="2332807" y="513457"/>
                </a:cubicBezTo>
                <a:cubicBezTo>
                  <a:pt x="2330823" y="515441"/>
                  <a:pt x="2327846" y="517302"/>
                  <a:pt x="2323878" y="519038"/>
                </a:cubicBezTo>
                <a:cubicBezTo>
                  <a:pt x="2319909" y="520774"/>
                  <a:pt x="2315382" y="522200"/>
                  <a:pt x="2310297" y="523317"/>
                </a:cubicBezTo>
                <a:cubicBezTo>
                  <a:pt x="2305213" y="524433"/>
                  <a:pt x="2299817" y="525363"/>
                  <a:pt x="2294112" y="526107"/>
                </a:cubicBezTo>
                <a:cubicBezTo>
                  <a:pt x="2288408" y="526851"/>
                  <a:pt x="2282701" y="527224"/>
                  <a:pt x="2276997" y="527224"/>
                </a:cubicBezTo>
                <a:cubicBezTo>
                  <a:pt x="2259633" y="527224"/>
                  <a:pt x="2244750" y="524929"/>
                  <a:pt x="2232348" y="520340"/>
                </a:cubicBezTo>
                <a:cubicBezTo>
                  <a:pt x="2219946" y="515751"/>
                  <a:pt x="2209775" y="508806"/>
                  <a:pt x="2201839" y="499504"/>
                </a:cubicBezTo>
                <a:cubicBezTo>
                  <a:pt x="2193901" y="490202"/>
                  <a:pt x="2188134" y="478420"/>
                  <a:pt x="2184537" y="464158"/>
                </a:cubicBezTo>
                <a:cubicBezTo>
                  <a:pt x="2180940" y="449895"/>
                  <a:pt x="2179142" y="433090"/>
                  <a:pt x="2179142" y="413742"/>
                </a:cubicBezTo>
                <a:lnTo>
                  <a:pt x="2179142" y="218033"/>
                </a:lnTo>
                <a:lnTo>
                  <a:pt x="2132261" y="218033"/>
                </a:lnTo>
                <a:cubicBezTo>
                  <a:pt x="2128541" y="218033"/>
                  <a:pt x="2125564" y="216049"/>
                  <a:pt x="2123332" y="212080"/>
                </a:cubicBezTo>
                <a:cubicBezTo>
                  <a:pt x="2121099" y="208111"/>
                  <a:pt x="2119983" y="201662"/>
                  <a:pt x="2119983" y="192732"/>
                </a:cubicBezTo>
                <a:cubicBezTo>
                  <a:pt x="2119983" y="188019"/>
                  <a:pt x="2120293" y="184050"/>
                  <a:pt x="2120913" y="180826"/>
                </a:cubicBezTo>
                <a:cubicBezTo>
                  <a:pt x="2121534" y="177601"/>
                  <a:pt x="2122339" y="174935"/>
                  <a:pt x="2123332" y="172826"/>
                </a:cubicBezTo>
                <a:cubicBezTo>
                  <a:pt x="2124324" y="170718"/>
                  <a:pt x="2125626" y="169230"/>
                  <a:pt x="2127239" y="168362"/>
                </a:cubicBezTo>
                <a:cubicBezTo>
                  <a:pt x="2128850" y="167493"/>
                  <a:pt x="2130648" y="167059"/>
                  <a:pt x="2132634" y="167059"/>
                </a:cubicBezTo>
                <a:lnTo>
                  <a:pt x="2179142" y="167059"/>
                </a:lnTo>
                <a:lnTo>
                  <a:pt x="2179142" y="87436"/>
                </a:lnTo>
                <a:cubicBezTo>
                  <a:pt x="2179142" y="85700"/>
                  <a:pt x="2179576" y="84088"/>
                  <a:pt x="2180445" y="82599"/>
                </a:cubicBezTo>
                <a:cubicBezTo>
                  <a:pt x="2181313" y="81111"/>
                  <a:pt x="2182925" y="79809"/>
                  <a:pt x="2185281" y="78693"/>
                </a:cubicBezTo>
                <a:cubicBezTo>
                  <a:pt x="2187638" y="77576"/>
                  <a:pt x="2190800" y="76770"/>
                  <a:pt x="2194769" y="76274"/>
                </a:cubicBezTo>
                <a:cubicBezTo>
                  <a:pt x="2198738" y="75778"/>
                  <a:pt x="2203699" y="75530"/>
                  <a:pt x="2209652" y="75530"/>
                </a:cubicBezTo>
                <a:close/>
                <a:moveTo>
                  <a:pt x="1608825" y="38323"/>
                </a:moveTo>
                <a:cubicBezTo>
                  <a:pt x="1614585" y="38323"/>
                  <a:pt x="1619558" y="38571"/>
                  <a:pt x="1623746" y="39067"/>
                </a:cubicBezTo>
                <a:cubicBezTo>
                  <a:pt x="1627934" y="39563"/>
                  <a:pt x="1631205" y="40369"/>
                  <a:pt x="1633562" y="41486"/>
                </a:cubicBezTo>
                <a:cubicBezTo>
                  <a:pt x="1635918" y="42602"/>
                  <a:pt x="1637620" y="43904"/>
                  <a:pt x="1638666" y="45392"/>
                </a:cubicBezTo>
                <a:cubicBezTo>
                  <a:pt x="1639712" y="46881"/>
                  <a:pt x="1640236" y="48493"/>
                  <a:pt x="1640236" y="50229"/>
                </a:cubicBezTo>
                <a:lnTo>
                  <a:pt x="1640236" y="494481"/>
                </a:lnTo>
                <a:cubicBezTo>
                  <a:pt x="1640236" y="499442"/>
                  <a:pt x="1639403" y="503659"/>
                  <a:pt x="1637736" y="507132"/>
                </a:cubicBezTo>
                <a:cubicBezTo>
                  <a:pt x="1636069" y="510604"/>
                  <a:pt x="1633889" y="513457"/>
                  <a:pt x="1631195" y="515689"/>
                </a:cubicBezTo>
                <a:cubicBezTo>
                  <a:pt x="1628502" y="517922"/>
                  <a:pt x="1625487" y="519534"/>
                  <a:pt x="1622152" y="520526"/>
                </a:cubicBezTo>
                <a:cubicBezTo>
                  <a:pt x="1618817" y="521518"/>
                  <a:pt x="1615482" y="522014"/>
                  <a:pt x="1612145" y="522014"/>
                </a:cubicBezTo>
                <a:lnTo>
                  <a:pt x="1590984" y="522014"/>
                </a:lnTo>
                <a:cubicBezTo>
                  <a:pt x="1584313" y="522014"/>
                  <a:pt x="1578476" y="521332"/>
                  <a:pt x="1573473" y="519968"/>
                </a:cubicBezTo>
                <a:cubicBezTo>
                  <a:pt x="1568469" y="518604"/>
                  <a:pt x="1563723" y="516123"/>
                  <a:pt x="1559234" y="512527"/>
                </a:cubicBezTo>
                <a:cubicBezTo>
                  <a:pt x="1554747" y="508930"/>
                  <a:pt x="1550258" y="504031"/>
                  <a:pt x="1545767" y="497830"/>
                </a:cubicBezTo>
                <a:cubicBezTo>
                  <a:pt x="1541277" y="491629"/>
                  <a:pt x="1536513" y="483691"/>
                  <a:pt x="1531475" y="474017"/>
                </a:cubicBezTo>
                <a:lnTo>
                  <a:pt x="1384600" y="200174"/>
                </a:lnTo>
                <a:cubicBezTo>
                  <a:pt x="1376922" y="186035"/>
                  <a:pt x="1369183" y="171214"/>
                  <a:pt x="1361383" y="155711"/>
                </a:cubicBezTo>
                <a:cubicBezTo>
                  <a:pt x="1353584" y="140208"/>
                  <a:pt x="1346323" y="125139"/>
                  <a:pt x="1339603" y="110505"/>
                </a:cubicBezTo>
                <a:lnTo>
                  <a:pt x="1338859" y="110505"/>
                </a:lnTo>
                <a:cubicBezTo>
                  <a:pt x="1339355" y="128364"/>
                  <a:pt x="1339727" y="146596"/>
                  <a:pt x="1339975" y="165199"/>
                </a:cubicBezTo>
                <a:cubicBezTo>
                  <a:pt x="1340223" y="183802"/>
                  <a:pt x="1340347" y="202282"/>
                  <a:pt x="1340347" y="220637"/>
                </a:cubicBezTo>
                <a:lnTo>
                  <a:pt x="1340347" y="511225"/>
                </a:lnTo>
                <a:cubicBezTo>
                  <a:pt x="1340347" y="512961"/>
                  <a:pt x="1339824" y="514635"/>
                  <a:pt x="1338777" y="516247"/>
                </a:cubicBezTo>
                <a:cubicBezTo>
                  <a:pt x="1337731" y="517860"/>
                  <a:pt x="1335964" y="519100"/>
                  <a:pt x="1333478" y="519968"/>
                </a:cubicBezTo>
                <a:cubicBezTo>
                  <a:pt x="1330992" y="520836"/>
                  <a:pt x="1327720" y="521580"/>
                  <a:pt x="1323662" y="522200"/>
                </a:cubicBezTo>
                <a:cubicBezTo>
                  <a:pt x="1319604" y="522821"/>
                  <a:pt x="1314434" y="523131"/>
                  <a:pt x="1308151" y="523131"/>
                </a:cubicBezTo>
                <a:cubicBezTo>
                  <a:pt x="1301869" y="523131"/>
                  <a:pt x="1296700" y="522821"/>
                  <a:pt x="1292643" y="522200"/>
                </a:cubicBezTo>
                <a:cubicBezTo>
                  <a:pt x="1288588" y="521580"/>
                  <a:pt x="1285381" y="520836"/>
                  <a:pt x="1283025" y="519968"/>
                </a:cubicBezTo>
                <a:cubicBezTo>
                  <a:pt x="1280668" y="519100"/>
                  <a:pt x="1278967" y="517860"/>
                  <a:pt x="1277920" y="516247"/>
                </a:cubicBezTo>
                <a:cubicBezTo>
                  <a:pt x="1276874" y="514635"/>
                  <a:pt x="1276351" y="512961"/>
                  <a:pt x="1276351" y="511225"/>
                </a:cubicBezTo>
                <a:lnTo>
                  <a:pt x="1276351" y="66973"/>
                </a:lnTo>
                <a:cubicBezTo>
                  <a:pt x="1276351" y="57051"/>
                  <a:pt x="1279167" y="49981"/>
                  <a:pt x="1284801" y="45764"/>
                </a:cubicBezTo>
                <a:cubicBezTo>
                  <a:pt x="1290434" y="41548"/>
                  <a:pt x="1296578" y="39439"/>
                  <a:pt x="1303233" y="39439"/>
                </a:cubicBezTo>
                <a:lnTo>
                  <a:pt x="1334725" y="39439"/>
                </a:lnTo>
                <a:cubicBezTo>
                  <a:pt x="1342147" y="39439"/>
                  <a:pt x="1348355" y="40059"/>
                  <a:pt x="1353349" y="41300"/>
                </a:cubicBezTo>
                <a:cubicBezTo>
                  <a:pt x="1358343" y="42540"/>
                  <a:pt x="1362823" y="44586"/>
                  <a:pt x="1366790" y="47439"/>
                </a:cubicBezTo>
                <a:cubicBezTo>
                  <a:pt x="1370757" y="50291"/>
                  <a:pt x="1374597" y="54260"/>
                  <a:pt x="1378310" y="59345"/>
                </a:cubicBezTo>
                <a:cubicBezTo>
                  <a:pt x="1382023" y="64430"/>
                  <a:pt x="1385918" y="70817"/>
                  <a:pt x="1389995" y="78507"/>
                </a:cubicBezTo>
                <a:lnTo>
                  <a:pt x="1502907" y="289842"/>
                </a:lnTo>
                <a:cubicBezTo>
                  <a:pt x="1509860" y="302741"/>
                  <a:pt x="1516573" y="315329"/>
                  <a:pt x="1523045" y="327608"/>
                </a:cubicBezTo>
                <a:cubicBezTo>
                  <a:pt x="1529518" y="339886"/>
                  <a:pt x="1535751" y="351978"/>
                  <a:pt x="1541745" y="363884"/>
                </a:cubicBezTo>
                <a:cubicBezTo>
                  <a:pt x="1547738" y="375791"/>
                  <a:pt x="1553672" y="387511"/>
                  <a:pt x="1559544" y="399045"/>
                </a:cubicBezTo>
                <a:cubicBezTo>
                  <a:pt x="1565415" y="410580"/>
                  <a:pt x="1571229" y="422176"/>
                  <a:pt x="1576984" y="433834"/>
                </a:cubicBezTo>
                <a:lnTo>
                  <a:pt x="1577356" y="433834"/>
                </a:lnTo>
                <a:cubicBezTo>
                  <a:pt x="1576860" y="414238"/>
                  <a:pt x="1576549" y="393836"/>
                  <a:pt x="1576426" y="372628"/>
                </a:cubicBezTo>
                <a:cubicBezTo>
                  <a:pt x="1576302" y="351420"/>
                  <a:pt x="1576239" y="331018"/>
                  <a:pt x="1576239" y="311423"/>
                </a:cubicBezTo>
                <a:lnTo>
                  <a:pt x="1576239" y="50229"/>
                </a:lnTo>
                <a:cubicBezTo>
                  <a:pt x="1576239" y="48493"/>
                  <a:pt x="1576763" y="46881"/>
                  <a:pt x="1577809" y="45392"/>
                </a:cubicBezTo>
                <a:cubicBezTo>
                  <a:pt x="1578857" y="43904"/>
                  <a:pt x="1580622" y="42602"/>
                  <a:pt x="1583108" y="41486"/>
                </a:cubicBezTo>
                <a:cubicBezTo>
                  <a:pt x="1585595" y="40369"/>
                  <a:pt x="1588867" y="39563"/>
                  <a:pt x="1592925" y="39067"/>
                </a:cubicBezTo>
                <a:cubicBezTo>
                  <a:pt x="1596982" y="38571"/>
                  <a:pt x="1602283" y="38323"/>
                  <a:pt x="1608825" y="38323"/>
                </a:cubicBezTo>
                <a:close/>
                <a:moveTo>
                  <a:pt x="3405189" y="27161"/>
                </a:moveTo>
                <a:cubicBezTo>
                  <a:pt x="3419575" y="27161"/>
                  <a:pt x="3429435" y="29703"/>
                  <a:pt x="3434768" y="34788"/>
                </a:cubicBezTo>
                <a:cubicBezTo>
                  <a:pt x="3440101" y="39873"/>
                  <a:pt x="3442768" y="49485"/>
                  <a:pt x="3442768" y="63624"/>
                </a:cubicBezTo>
                <a:cubicBezTo>
                  <a:pt x="3442768" y="78010"/>
                  <a:pt x="3440039" y="87808"/>
                  <a:pt x="3434582" y="93017"/>
                </a:cubicBezTo>
                <a:cubicBezTo>
                  <a:pt x="3429124" y="98226"/>
                  <a:pt x="3419079" y="100831"/>
                  <a:pt x="3404444" y="100831"/>
                </a:cubicBezTo>
                <a:cubicBezTo>
                  <a:pt x="3390058" y="100831"/>
                  <a:pt x="3380198" y="98288"/>
                  <a:pt x="3374864" y="93204"/>
                </a:cubicBezTo>
                <a:cubicBezTo>
                  <a:pt x="3369531" y="88119"/>
                  <a:pt x="3366865" y="78507"/>
                  <a:pt x="3366865" y="64368"/>
                </a:cubicBezTo>
                <a:cubicBezTo>
                  <a:pt x="3366865" y="49981"/>
                  <a:pt x="3369594" y="40183"/>
                  <a:pt x="3375051" y="34975"/>
                </a:cubicBezTo>
                <a:cubicBezTo>
                  <a:pt x="3380508" y="29765"/>
                  <a:pt x="3390553" y="27161"/>
                  <a:pt x="3405189" y="27161"/>
                </a:cubicBezTo>
                <a:close/>
                <a:moveTo>
                  <a:pt x="2623766" y="2604"/>
                </a:moveTo>
                <a:cubicBezTo>
                  <a:pt x="2629967" y="2604"/>
                  <a:pt x="2635052" y="2852"/>
                  <a:pt x="2639022" y="3348"/>
                </a:cubicBezTo>
                <a:cubicBezTo>
                  <a:pt x="2642990" y="3844"/>
                  <a:pt x="2646090" y="4589"/>
                  <a:pt x="2648323" y="5581"/>
                </a:cubicBezTo>
                <a:cubicBezTo>
                  <a:pt x="2650555" y="6573"/>
                  <a:pt x="2652168" y="7813"/>
                  <a:pt x="2653160" y="9301"/>
                </a:cubicBezTo>
                <a:cubicBezTo>
                  <a:pt x="2654152" y="10790"/>
                  <a:pt x="2654649" y="12526"/>
                  <a:pt x="2654649" y="14510"/>
                </a:cubicBezTo>
                <a:lnTo>
                  <a:pt x="2654649" y="215056"/>
                </a:lnTo>
                <a:cubicBezTo>
                  <a:pt x="2664570" y="204886"/>
                  <a:pt x="2674182" y="196329"/>
                  <a:pt x="2683484" y="189383"/>
                </a:cubicBezTo>
                <a:cubicBezTo>
                  <a:pt x="2692786" y="182438"/>
                  <a:pt x="2701901" y="176795"/>
                  <a:pt x="2710831" y="172454"/>
                </a:cubicBezTo>
                <a:cubicBezTo>
                  <a:pt x="2719760" y="168113"/>
                  <a:pt x="2728690" y="164951"/>
                  <a:pt x="2737620" y="162966"/>
                </a:cubicBezTo>
                <a:cubicBezTo>
                  <a:pt x="2746549" y="160982"/>
                  <a:pt x="2755975" y="159990"/>
                  <a:pt x="2765898" y="159990"/>
                </a:cubicBezTo>
                <a:cubicBezTo>
                  <a:pt x="2790205" y="159990"/>
                  <a:pt x="2810979" y="164827"/>
                  <a:pt x="2828219" y="174501"/>
                </a:cubicBezTo>
                <a:cubicBezTo>
                  <a:pt x="2845459" y="184175"/>
                  <a:pt x="2859473" y="197135"/>
                  <a:pt x="2870263" y="213382"/>
                </a:cubicBezTo>
                <a:cubicBezTo>
                  <a:pt x="2881053" y="229629"/>
                  <a:pt x="2888928" y="248667"/>
                  <a:pt x="2893890" y="270495"/>
                </a:cubicBezTo>
                <a:cubicBezTo>
                  <a:pt x="2898850" y="292323"/>
                  <a:pt x="2901331" y="315391"/>
                  <a:pt x="2901331" y="339700"/>
                </a:cubicBezTo>
                <a:cubicBezTo>
                  <a:pt x="2901331" y="368721"/>
                  <a:pt x="2898168" y="394828"/>
                  <a:pt x="2891843" y="418021"/>
                </a:cubicBezTo>
                <a:cubicBezTo>
                  <a:pt x="2885518" y="441213"/>
                  <a:pt x="2876216" y="460995"/>
                  <a:pt x="2863937" y="477366"/>
                </a:cubicBezTo>
                <a:cubicBezTo>
                  <a:pt x="2851660" y="493737"/>
                  <a:pt x="2836590" y="506263"/>
                  <a:pt x="2818731" y="514945"/>
                </a:cubicBezTo>
                <a:cubicBezTo>
                  <a:pt x="2800871" y="523627"/>
                  <a:pt x="2780408" y="527968"/>
                  <a:pt x="2757340" y="527968"/>
                </a:cubicBezTo>
                <a:cubicBezTo>
                  <a:pt x="2746674" y="527968"/>
                  <a:pt x="2736814" y="526913"/>
                  <a:pt x="2727760" y="524805"/>
                </a:cubicBezTo>
                <a:cubicBezTo>
                  <a:pt x="2718706" y="522696"/>
                  <a:pt x="2709839" y="519286"/>
                  <a:pt x="2701156" y="514573"/>
                </a:cubicBezTo>
                <a:cubicBezTo>
                  <a:pt x="2692475" y="509860"/>
                  <a:pt x="2683794" y="503907"/>
                  <a:pt x="2675112" y="496714"/>
                </a:cubicBezTo>
                <a:cubicBezTo>
                  <a:pt x="2666431" y="489520"/>
                  <a:pt x="2657252" y="480839"/>
                  <a:pt x="2647578" y="470669"/>
                </a:cubicBezTo>
                <a:lnTo>
                  <a:pt x="2647578" y="511596"/>
                </a:lnTo>
                <a:cubicBezTo>
                  <a:pt x="2647578" y="513581"/>
                  <a:pt x="2647083" y="515317"/>
                  <a:pt x="2646090" y="516806"/>
                </a:cubicBezTo>
                <a:cubicBezTo>
                  <a:pt x="2645098" y="518294"/>
                  <a:pt x="2643486" y="519472"/>
                  <a:pt x="2641254" y="520340"/>
                </a:cubicBezTo>
                <a:cubicBezTo>
                  <a:pt x="2639022" y="521208"/>
                  <a:pt x="2636231" y="521891"/>
                  <a:pt x="2632882" y="522387"/>
                </a:cubicBezTo>
                <a:cubicBezTo>
                  <a:pt x="2629533" y="522883"/>
                  <a:pt x="2625254" y="523131"/>
                  <a:pt x="2620046" y="523131"/>
                </a:cubicBezTo>
                <a:cubicBezTo>
                  <a:pt x="2615085" y="523131"/>
                  <a:pt x="2610868" y="522883"/>
                  <a:pt x="2607395" y="522387"/>
                </a:cubicBezTo>
                <a:cubicBezTo>
                  <a:pt x="2603922" y="521891"/>
                  <a:pt x="2601070" y="521208"/>
                  <a:pt x="2598838" y="520340"/>
                </a:cubicBezTo>
                <a:cubicBezTo>
                  <a:pt x="2596605" y="519472"/>
                  <a:pt x="2595117" y="518294"/>
                  <a:pt x="2594373" y="516806"/>
                </a:cubicBezTo>
                <a:cubicBezTo>
                  <a:pt x="2593628" y="515317"/>
                  <a:pt x="2593257" y="513581"/>
                  <a:pt x="2593257" y="511596"/>
                </a:cubicBezTo>
                <a:lnTo>
                  <a:pt x="2593257" y="14510"/>
                </a:lnTo>
                <a:cubicBezTo>
                  <a:pt x="2593257" y="12526"/>
                  <a:pt x="2593691" y="10790"/>
                  <a:pt x="2594559" y="9301"/>
                </a:cubicBezTo>
                <a:cubicBezTo>
                  <a:pt x="2595426" y="7813"/>
                  <a:pt x="2597039" y="6573"/>
                  <a:pt x="2599396" y="5581"/>
                </a:cubicBezTo>
                <a:cubicBezTo>
                  <a:pt x="2601752" y="4589"/>
                  <a:pt x="2604915" y="3844"/>
                  <a:pt x="2608884" y="3348"/>
                </a:cubicBezTo>
                <a:cubicBezTo>
                  <a:pt x="2612852" y="2852"/>
                  <a:pt x="2617813" y="2604"/>
                  <a:pt x="2623766" y="2604"/>
                </a:cubicBezTo>
                <a:close/>
                <a:moveTo>
                  <a:pt x="6460479" y="0"/>
                </a:moveTo>
                <a:cubicBezTo>
                  <a:pt x="6469161" y="0"/>
                  <a:pt x="6477594" y="806"/>
                  <a:pt x="6485780" y="2418"/>
                </a:cubicBezTo>
                <a:cubicBezTo>
                  <a:pt x="6493966" y="4030"/>
                  <a:pt x="6500291" y="5767"/>
                  <a:pt x="6504756" y="7627"/>
                </a:cubicBezTo>
                <a:cubicBezTo>
                  <a:pt x="6509220" y="9488"/>
                  <a:pt x="6512197" y="11162"/>
                  <a:pt x="6513685" y="12650"/>
                </a:cubicBezTo>
                <a:cubicBezTo>
                  <a:pt x="6515174" y="14138"/>
                  <a:pt x="6516414" y="16061"/>
                  <a:pt x="6517406" y="18417"/>
                </a:cubicBezTo>
                <a:cubicBezTo>
                  <a:pt x="6518398" y="20774"/>
                  <a:pt x="6519080" y="23626"/>
                  <a:pt x="6519452" y="26975"/>
                </a:cubicBezTo>
                <a:cubicBezTo>
                  <a:pt x="6519824" y="30324"/>
                  <a:pt x="6520010" y="34354"/>
                  <a:pt x="6520010" y="39067"/>
                </a:cubicBezTo>
                <a:cubicBezTo>
                  <a:pt x="6520010" y="43780"/>
                  <a:pt x="6519763" y="47563"/>
                  <a:pt x="6519266" y="50415"/>
                </a:cubicBezTo>
                <a:cubicBezTo>
                  <a:pt x="6518770" y="53268"/>
                  <a:pt x="6518212" y="55562"/>
                  <a:pt x="6517592" y="57299"/>
                </a:cubicBezTo>
                <a:cubicBezTo>
                  <a:pt x="6516972" y="59035"/>
                  <a:pt x="6516166" y="60213"/>
                  <a:pt x="6515174" y="60833"/>
                </a:cubicBezTo>
                <a:cubicBezTo>
                  <a:pt x="6514182" y="61453"/>
                  <a:pt x="6512941" y="61763"/>
                  <a:pt x="6511453" y="61763"/>
                </a:cubicBezTo>
                <a:cubicBezTo>
                  <a:pt x="6509717" y="61763"/>
                  <a:pt x="6507546" y="61205"/>
                  <a:pt x="6504942" y="60089"/>
                </a:cubicBezTo>
                <a:cubicBezTo>
                  <a:pt x="6502337" y="58973"/>
                  <a:pt x="6499175" y="57733"/>
                  <a:pt x="6495454" y="56368"/>
                </a:cubicBezTo>
                <a:cubicBezTo>
                  <a:pt x="6491733" y="55004"/>
                  <a:pt x="6487331" y="53764"/>
                  <a:pt x="6482245" y="52648"/>
                </a:cubicBezTo>
                <a:cubicBezTo>
                  <a:pt x="6477161" y="51531"/>
                  <a:pt x="6471269" y="50974"/>
                  <a:pt x="6464572" y="50974"/>
                </a:cubicBezTo>
                <a:cubicBezTo>
                  <a:pt x="6455395" y="50974"/>
                  <a:pt x="6447581" y="52462"/>
                  <a:pt x="6441132" y="55438"/>
                </a:cubicBezTo>
                <a:cubicBezTo>
                  <a:pt x="6434683" y="58415"/>
                  <a:pt x="6429474" y="63066"/>
                  <a:pt x="6425505" y="69391"/>
                </a:cubicBezTo>
                <a:cubicBezTo>
                  <a:pt x="6421536" y="75716"/>
                  <a:pt x="6418684" y="83902"/>
                  <a:pt x="6416947" y="93947"/>
                </a:cubicBezTo>
                <a:cubicBezTo>
                  <a:pt x="6415211" y="103993"/>
                  <a:pt x="6414343" y="116210"/>
                  <a:pt x="6414343" y="130596"/>
                </a:cubicBezTo>
                <a:lnTo>
                  <a:pt x="6414343" y="167059"/>
                </a:lnTo>
                <a:lnTo>
                  <a:pt x="6489129" y="167059"/>
                </a:lnTo>
                <a:cubicBezTo>
                  <a:pt x="6491113" y="167059"/>
                  <a:pt x="6492788" y="167493"/>
                  <a:pt x="6494152" y="168362"/>
                </a:cubicBezTo>
                <a:cubicBezTo>
                  <a:pt x="6495516" y="169230"/>
                  <a:pt x="6496756" y="170718"/>
                  <a:pt x="6497872" y="172826"/>
                </a:cubicBezTo>
                <a:cubicBezTo>
                  <a:pt x="6498989" y="174935"/>
                  <a:pt x="6499857" y="177601"/>
                  <a:pt x="6500477" y="180826"/>
                </a:cubicBezTo>
                <a:cubicBezTo>
                  <a:pt x="6501097" y="184050"/>
                  <a:pt x="6501407" y="188019"/>
                  <a:pt x="6501407" y="192732"/>
                </a:cubicBezTo>
                <a:cubicBezTo>
                  <a:pt x="6501407" y="201662"/>
                  <a:pt x="6500291" y="208111"/>
                  <a:pt x="6498058" y="212080"/>
                </a:cubicBezTo>
                <a:cubicBezTo>
                  <a:pt x="6495826" y="216049"/>
                  <a:pt x="6492849" y="218033"/>
                  <a:pt x="6489129" y="218033"/>
                </a:cubicBezTo>
                <a:lnTo>
                  <a:pt x="6414343" y="218033"/>
                </a:lnTo>
                <a:lnTo>
                  <a:pt x="6414343" y="511596"/>
                </a:lnTo>
                <a:cubicBezTo>
                  <a:pt x="6414343" y="513581"/>
                  <a:pt x="6413847" y="515255"/>
                  <a:pt x="6412854" y="516619"/>
                </a:cubicBezTo>
                <a:cubicBezTo>
                  <a:pt x="6411862" y="517984"/>
                  <a:pt x="6410188" y="519162"/>
                  <a:pt x="6407831" y="520154"/>
                </a:cubicBezTo>
                <a:cubicBezTo>
                  <a:pt x="6405475" y="521146"/>
                  <a:pt x="6402312" y="521891"/>
                  <a:pt x="6398344" y="522387"/>
                </a:cubicBezTo>
                <a:cubicBezTo>
                  <a:pt x="6394375" y="522883"/>
                  <a:pt x="6389414" y="523131"/>
                  <a:pt x="6383461" y="523131"/>
                </a:cubicBezTo>
                <a:cubicBezTo>
                  <a:pt x="6377508" y="523131"/>
                  <a:pt x="6372547" y="522883"/>
                  <a:pt x="6368578" y="522387"/>
                </a:cubicBezTo>
                <a:cubicBezTo>
                  <a:pt x="6364610" y="521891"/>
                  <a:pt x="6361447" y="521146"/>
                  <a:pt x="6359090" y="520154"/>
                </a:cubicBezTo>
                <a:cubicBezTo>
                  <a:pt x="6356734" y="519162"/>
                  <a:pt x="6355060" y="517984"/>
                  <a:pt x="6354067" y="516619"/>
                </a:cubicBezTo>
                <a:cubicBezTo>
                  <a:pt x="6353075" y="515255"/>
                  <a:pt x="6352579" y="513581"/>
                  <a:pt x="6352579" y="511596"/>
                </a:cubicBezTo>
                <a:lnTo>
                  <a:pt x="6352579" y="218033"/>
                </a:lnTo>
                <a:lnTo>
                  <a:pt x="6305326" y="218033"/>
                </a:lnTo>
                <a:cubicBezTo>
                  <a:pt x="6301358" y="218033"/>
                  <a:pt x="6298381" y="216049"/>
                  <a:pt x="6296396" y="212080"/>
                </a:cubicBezTo>
                <a:cubicBezTo>
                  <a:pt x="6294412" y="208111"/>
                  <a:pt x="6293420" y="201662"/>
                  <a:pt x="6293420" y="192732"/>
                </a:cubicBezTo>
                <a:cubicBezTo>
                  <a:pt x="6293420" y="188019"/>
                  <a:pt x="6293668" y="184050"/>
                  <a:pt x="6294164" y="180826"/>
                </a:cubicBezTo>
                <a:cubicBezTo>
                  <a:pt x="6294660" y="177601"/>
                  <a:pt x="6295404" y="174935"/>
                  <a:pt x="6296396" y="172826"/>
                </a:cubicBezTo>
                <a:cubicBezTo>
                  <a:pt x="6297389" y="170718"/>
                  <a:pt x="6298629" y="169230"/>
                  <a:pt x="6300117" y="168362"/>
                </a:cubicBezTo>
                <a:cubicBezTo>
                  <a:pt x="6301605" y="167493"/>
                  <a:pt x="6303342" y="167059"/>
                  <a:pt x="6305326" y="167059"/>
                </a:cubicBezTo>
                <a:lnTo>
                  <a:pt x="6352579" y="167059"/>
                </a:lnTo>
                <a:lnTo>
                  <a:pt x="6352579" y="132457"/>
                </a:lnTo>
                <a:cubicBezTo>
                  <a:pt x="6352579" y="109140"/>
                  <a:pt x="6354750" y="89111"/>
                  <a:pt x="6359090" y="72367"/>
                </a:cubicBezTo>
                <a:cubicBezTo>
                  <a:pt x="6363431" y="55624"/>
                  <a:pt x="6370066" y="41920"/>
                  <a:pt x="6378996" y="31254"/>
                </a:cubicBezTo>
                <a:cubicBezTo>
                  <a:pt x="6387926" y="20588"/>
                  <a:pt x="6399150" y="12712"/>
                  <a:pt x="6412668" y="7627"/>
                </a:cubicBezTo>
                <a:cubicBezTo>
                  <a:pt x="6426187" y="2542"/>
                  <a:pt x="6442124" y="0"/>
                  <a:pt x="646047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nl-NL" sz="6000" dirty="0">
              <a:solidFill>
                <a:schemeClr val="bg1"/>
              </a:solidFill>
            </a:endParaRPr>
          </a:p>
        </p:txBody>
      </p:sp>
      <p:pic>
        <p:nvPicPr>
          <p:cNvPr id="53" name="Afbeelding 52" descr="Afbeelding met kruid, plant, bloem, blad&#10;&#10;Automatisch gegenereerde beschrijving">
            <a:extLst>
              <a:ext uri="{FF2B5EF4-FFF2-40B4-BE49-F238E27FC236}">
                <a16:creationId xmlns:a16="http://schemas.microsoft.com/office/drawing/2014/main" id="{A90FE81D-72E5-E84F-71D5-2B1C0F8E62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436964">
            <a:off x="-110064" y="4560179"/>
            <a:ext cx="2696715" cy="2696715"/>
          </a:xfrm>
          <a:prstGeom prst="rect">
            <a:avLst/>
          </a:prstGeom>
        </p:spPr>
      </p:pic>
      <p:pic>
        <p:nvPicPr>
          <p:cNvPr id="54" name="Afbeelding 53" descr="Afbeelding met kruid, plant, bloem, blad&#10;&#10;Automatisch gegenereerde beschrijving">
            <a:extLst>
              <a:ext uri="{FF2B5EF4-FFF2-40B4-BE49-F238E27FC236}">
                <a16:creationId xmlns:a16="http://schemas.microsoft.com/office/drawing/2014/main" id="{779F0EAE-9CB9-4695-9C96-613E157E89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38739">
            <a:off x="-910384" y="876411"/>
            <a:ext cx="2696715" cy="2696715"/>
          </a:xfrm>
          <a:prstGeom prst="rect">
            <a:avLst/>
          </a:prstGeom>
        </p:spPr>
      </p:pic>
      <p:pic>
        <p:nvPicPr>
          <p:cNvPr id="55" name="Afbeelding 54" descr="Afbeelding met kruid, plant, bloem, blad&#10;&#10;Automatisch gegenereerde beschrijving">
            <a:extLst>
              <a:ext uri="{FF2B5EF4-FFF2-40B4-BE49-F238E27FC236}">
                <a16:creationId xmlns:a16="http://schemas.microsoft.com/office/drawing/2014/main" id="{2E57AAA5-7956-AD46-4367-617C64C7D4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824088">
            <a:off x="831383" y="-23364"/>
            <a:ext cx="2696715" cy="2696715"/>
          </a:xfrm>
          <a:prstGeom prst="rect">
            <a:avLst/>
          </a:prstGeom>
        </p:spPr>
      </p:pic>
      <p:pic>
        <p:nvPicPr>
          <p:cNvPr id="56" name="Afbeelding 55" descr="Afbeelding met kruid, plant, bloem, blad&#10;&#10;Automatisch gegenereerde beschrijving">
            <a:extLst>
              <a:ext uri="{FF2B5EF4-FFF2-40B4-BE49-F238E27FC236}">
                <a16:creationId xmlns:a16="http://schemas.microsoft.com/office/drawing/2014/main" id="{F7F73877-2C99-594D-A74C-B6D7B990B6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288060">
            <a:off x="3075025" y="4436722"/>
            <a:ext cx="2696715" cy="2696715"/>
          </a:xfrm>
          <a:prstGeom prst="rect">
            <a:avLst/>
          </a:prstGeom>
        </p:spPr>
      </p:pic>
      <p:pic>
        <p:nvPicPr>
          <p:cNvPr id="57" name="Afbeelding 56" descr="Afbeelding met kruid, plant, bloem, blad&#10;&#10;Automatisch gegenereerde beschrijving">
            <a:extLst>
              <a:ext uri="{FF2B5EF4-FFF2-40B4-BE49-F238E27FC236}">
                <a16:creationId xmlns:a16="http://schemas.microsoft.com/office/drawing/2014/main" id="{9333FF94-E987-E760-A239-808AA238D3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765828">
            <a:off x="7790284" y="5025505"/>
            <a:ext cx="2696715" cy="2696715"/>
          </a:xfrm>
          <a:prstGeom prst="rect">
            <a:avLst/>
          </a:prstGeom>
        </p:spPr>
      </p:pic>
      <p:pic>
        <p:nvPicPr>
          <p:cNvPr id="58" name="Afbeelding 57" descr="Afbeelding met kruid, plant, bloem, blad&#10;&#10;Automatisch gegenereerde beschrijving">
            <a:extLst>
              <a:ext uri="{FF2B5EF4-FFF2-40B4-BE49-F238E27FC236}">
                <a16:creationId xmlns:a16="http://schemas.microsoft.com/office/drawing/2014/main" id="{EA38B8D1-C032-BC0A-B4BA-D21D9654AB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628523">
            <a:off x="5118277" y="-71822"/>
            <a:ext cx="2696715" cy="2696715"/>
          </a:xfrm>
          <a:prstGeom prst="rect">
            <a:avLst/>
          </a:prstGeom>
        </p:spPr>
      </p:pic>
      <p:pic>
        <p:nvPicPr>
          <p:cNvPr id="59" name="Afbeelding 58" descr="Afbeelding met kruid, plant, bloem, blad&#10;&#10;Automatisch gegenereerde beschrijving">
            <a:extLst>
              <a:ext uri="{FF2B5EF4-FFF2-40B4-BE49-F238E27FC236}">
                <a16:creationId xmlns:a16="http://schemas.microsoft.com/office/drawing/2014/main" id="{7CC35DAE-1C3D-C195-A449-700C69A499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393681">
            <a:off x="9917143" y="-979442"/>
            <a:ext cx="2696715" cy="2696715"/>
          </a:xfrm>
          <a:prstGeom prst="rect">
            <a:avLst/>
          </a:prstGeom>
        </p:spPr>
      </p:pic>
    </p:spTree>
    <p:extLst>
      <p:ext uri="{BB962C8B-B14F-4D97-AF65-F5344CB8AC3E}">
        <p14:creationId xmlns:p14="http://schemas.microsoft.com/office/powerpoint/2010/main" val="3379738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nlinemedia 5" title="Batman - Lego Movie - First try">
            <a:hlinkClick r:id="" action="ppaction://media"/>
            <a:extLst>
              <a:ext uri="{FF2B5EF4-FFF2-40B4-BE49-F238E27FC236}">
                <a16:creationId xmlns:a16="http://schemas.microsoft.com/office/drawing/2014/main" id="{0F57FD88-7CE1-856A-D118-E57EB725DD02}"/>
              </a:ext>
            </a:extLst>
          </p:cNvPr>
          <p:cNvPicPr>
            <a:picLocks noRot="1" noChangeAspect="1"/>
          </p:cNvPicPr>
          <p:nvPr>
            <a:videoFile r:link="rId1"/>
          </p:nvPr>
        </p:nvPicPr>
        <p:blipFill>
          <a:blip r:embed="rId3"/>
          <a:stretch>
            <a:fillRect/>
          </a:stretch>
        </p:blipFill>
        <p:spPr>
          <a:xfrm>
            <a:off x="0" y="0"/>
            <a:ext cx="12239204" cy="6915150"/>
          </a:xfrm>
          <a:prstGeom prst="rect">
            <a:avLst/>
          </a:prstGeom>
        </p:spPr>
      </p:pic>
    </p:spTree>
    <p:extLst>
      <p:ext uri="{BB962C8B-B14F-4D97-AF65-F5344CB8AC3E}">
        <p14:creationId xmlns:p14="http://schemas.microsoft.com/office/powerpoint/2010/main" val="3995041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al 1">
            <a:extLst>
              <a:ext uri="{FF2B5EF4-FFF2-40B4-BE49-F238E27FC236}">
                <a16:creationId xmlns:a16="http://schemas.microsoft.com/office/drawing/2014/main" id="{D82300FD-C186-AEB1-E24F-DDFC28C2676B}"/>
              </a:ext>
            </a:extLst>
          </p:cNvPr>
          <p:cNvSpPr/>
          <p:nvPr/>
        </p:nvSpPr>
        <p:spPr>
          <a:xfrm>
            <a:off x="8153913" y="520543"/>
            <a:ext cx="3565910" cy="35659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Tijdelijke aanduiding voor tekst 3">
            <a:extLst>
              <a:ext uri="{FF2B5EF4-FFF2-40B4-BE49-F238E27FC236}">
                <a16:creationId xmlns:a16="http://schemas.microsoft.com/office/drawing/2014/main" id="{C50DC20D-7294-C828-D6DD-8E412CDF4180}"/>
              </a:ext>
            </a:extLst>
          </p:cNvPr>
          <p:cNvSpPr>
            <a:spLocks noGrp="1"/>
          </p:cNvSpPr>
          <p:nvPr>
            <p:ph type="body" idx="1"/>
          </p:nvPr>
        </p:nvSpPr>
        <p:spPr>
          <a:xfrm>
            <a:off x="949783" y="1315721"/>
            <a:ext cx="5157787" cy="823912"/>
          </a:xfrm>
        </p:spPr>
        <p:txBody>
          <a:bodyPr>
            <a:noAutofit/>
          </a:bodyPr>
          <a:lstStyle/>
          <a:p>
            <a:r>
              <a:rPr lang="nl-NL" sz="6000" dirty="0"/>
              <a:t>Hi, </a:t>
            </a:r>
            <a:r>
              <a:rPr lang="nl-NL" sz="6000" dirty="0" err="1"/>
              <a:t>I’m</a:t>
            </a:r>
            <a:r>
              <a:rPr lang="nl-NL" sz="6000" dirty="0"/>
              <a:t> Iona</a:t>
            </a:r>
          </a:p>
        </p:txBody>
      </p:sp>
      <p:sp>
        <p:nvSpPr>
          <p:cNvPr id="45" name="Tijdelijke aanduiding voor tekst 3">
            <a:extLst>
              <a:ext uri="{FF2B5EF4-FFF2-40B4-BE49-F238E27FC236}">
                <a16:creationId xmlns:a16="http://schemas.microsoft.com/office/drawing/2014/main" id="{0492FFB4-804C-9999-52F0-777CB1EE03F4}"/>
              </a:ext>
            </a:extLst>
          </p:cNvPr>
          <p:cNvSpPr txBox="1">
            <a:spLocks/>
          </p:cNvSpPr>
          <p:nvPr/>
        </p:nvSpPr>
        <p:spPr>
          <a:xfrm>
            <a:off x="949782" y="2644068"/>
            <a:ext cx="5157787" cy="3138357"/>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nl-NL" b="0" dirty="0"/>
              <a:t>Iona Varga</a:t>
            </a:r>
          </a:p>
          <a:p>
            <a:pPr marL="342900" indent="-342900">
              <a:buFont typeface="Arial" panose="020B0604020202020204" pitchFamily="34" charset="0"/>
              <a:buChar char="•"/>
            </a:pPr>
            <a:r>
              <a:rPr lang="nl-NL" b="0" dirty="0"/>
              <a:t>Microsoft MVP </a:t>
            </a:r>
            <a:r>
              <a:rPr lang="nl-NL" b="0" dirty="0" err="1"/>
              <a:t>and</a:t>
            </a:r>
            <a:r>
              <a:rPr lang="nl-NL" b="0" dirty="0"/>
              <a:t> MCT, </a:t>
            </a:r>
            <a:r>
              <a:rPr lang="nl-NL" b="0" dirty="0" err="1"/>
              <a:t>Principal</a:t>
            </a:r>
            <a:r>
              <a:rPr lang="nl-NL" b="0" dirty="0"/>
              <a:t> Consultant, ex-Data </a:t>
            </a:r>
            <a:r>
              <a:rPr lang="nl-NL" b="0" dirty="0" err="1"/>
              <a:t>Scientist</a:t>
            </a:r>
            <a:r>
              <a:rPr lang="nl-NL" b="0" dirty="0"/>
              <a:t> &amp; </a:t>
            </a:r>
            <a:r>
              <a:rPr lang="nl-NL" b="0" dirty="0" err="1"/>
              <a:t>Physicist</a:t>
            </a:r>
            <a:endParaRPr lang="en-US" b="0" dirty="0"/>
          </a:p>
          <a:p>
            <a:pPr marL="342900" indent="-342900">
              <a:buFont typeface="Arial" panose="020B0604020202020204" pitchFamily="34" charset="0"/>
              <a:buChar char="•"/>
            </a:pPr>
            <a:r>
              <a:rPr lang="en-US" b="0" dirty="0"/>
              <a:t>Motorcycles, Metal, Electronics and stop-motion</a:t>
            </a:r>
          </a:p>
        </p:txBody>
      </p:sp>
      <p:pic>
        <p:nvPicPr>
          <p:cNvPr id="3" name="Graphic 2" descr="Joker hat with solid fill">
            <a:extLst>
              <a:ext uri="{FF2B5EF4-FFF2-40B4-BE49-F238E27FC236}">
                <a16:creationId xmlns:a16="http://schemas.microsoft.com/office/drawing/2014/main" id="{870946C4-DD41-764E-E2B3-0588859D10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242009">
            <a:off x="10862168" y="123319"/>
            <a:ext cx="1213024" cy="1213024"/>
          </a:xfrm>
          <a:prstGeom prst="rect">
            <a:avLst/>
          </a:prstGeom>
        </p:spPr>
      </p:pic>
    </p:spTree>
    <p:extLst>
      <p:ext uri="{BB962C8B-B14F-4D97-AF65-F5344CB8AC3E}">
        <p14:creationId xmlns:p14="http://schemas.microsoft.com/office/powerpoint/2010/main" val="35790408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Afbeelding 12" descr="Afbeelding met schrijfmateriaal, Kleurrijkheid, krijtje, kunst&#10;&#10;Automatisch gegenereerde beschrijving">
            <a:extLst>
              <a:ext uri="{FF2B5EF4-FFF2-40B4-BE49-F238E27FC236}">
                <a16:creationId xmlns:a16="http://schemas.microsoft.com/office/drawing/2014/main" id="{A668E951-4348-20A0-CCF6-0897E52FF2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Tekstvak 15">
            <a:extLst>
              <a:ext uri="{FF2B5EF4-FFF2-40B4-BE49-F238E27FC236}">
                <a16:creationId xmlns:a16="http://schemas.microsoft.com/office/drawing/2014/main" id="{0A3174C5-7487-C2E9-2462-E05C3F7A2E54}"/>
              </a:ext>
            </a:extLst>
          </p:cNvPr>
          <p:cNvSpPr txBox="1"/>
          <p:nvPr/>
        </p:nvSpPr>
        <p:spPr>
          <a:xfrm>
            <a:off x="0" y="0"/>
            <a:ext cx="12192000" cy="6858000"/>
          </a:xfrm>
          <a:custGeom>
            <a:avLst/>
            <a:gdLst/>
            <a:ahLst/>
            <a:cxnLst/>
            <a:rect l="l" t="t" r="r" b="b"/>
            <a:pathLst>
              <a:path w="12192000" h="6858000">
                <a:moveTo>
                  <a:pt x="5845747" y="4223051"/>
                </a:moveTo>
                <a:lnTo>
                  <a:pt x="6091011" y="4223051"/>
                </a:lnTo>
                <a:cubicBezTo>
                  <a:pt x="6192896" y="4223051"/>
                  <a:pt x="6262326" y="4238663"/>
                  <a:pt x="6299301" y="4269885"/>
                </a:cubicBezTo>
                <a:cubicBezTo>
                  <a:pt x="6336275" y="4301108"/>
                  <a:pt x="6354762" y="4345889"/>
                  <a:pt x="6354762" y="4404226"/>
                </a:cubicBezTo>
                <a:cubicBezTo>
                  <a:pt x="6354762" y="4443666"/>
                  <a:pt x="6343054" y="4478586"/>
                  <a:pt x="6319637" y="4508987"/>
                </a:cubicBezTo>
                <a:cubicBezTo>
                  <a:pt x="6296219" y="4539389"/>
                  <a:pt x="6266024" y="4558287"/>
                  <a:pt x="6229049" y="4565682"/>
                </a:cubicBezTo>
                <a:cubicBezTo>
                  <a:pt x="6155922" y="4582115"/>
                  <a:pt x="6106622" y="4590331"/>
                  <a:pt x="6081151" y="4590331"/>
                </a:cubicBezTo>
                <a:lnTo>
                  <a:pt x="5845747" y="4590331"/>
                </a:lnTo>
                <a:close/>
                <a:moveTo>
                  <a:pt x="6952540" y="3858236"/>
                </a:moveTo>
                <a:lnTo>
                  <a:pt x="7656288" y="4908312"/>
                </a:lnTo>
                <a:lnTo>
                  <a:pt x="7656288" y="5665056"/>
                </a:lnTo>
                <a:lnTo>
                  <a:pt x="8215835" y="5665056"/>
                </a:lnTo>
                <a:lnTo>
                  <a:pt x="8215835" y="4908312"/>
                </a:lnTo>
                <a:lnTo>
                  <a:pt x="8918350" y="3858236"/>
                </a:lnTo>
                <a:lnTo>
                  <a:pt x="8301512" y="3858236"/>
                </a:lnTo>
                <a:lnTo>
                  <a:pt x="7936735" y="4467776"/>
                </a:lnTo>
                <a:lnTo>
                  <a:pt x="7572710" y="3858236"/>
                </a:lnTo>
                <a:close/>
                <a:moveTo>
                  <a:pt x="5284967" y="3858236"/>
                </a:moveTo>
                <a:lnTo>
                  <a:pt x="5284967" y="5665056"/>
                </a:lnTo>
                <a:lnTo>
                  <a:pt x="5845747" y="5665056"/>
                </a:lnTo>
                <a:lnTo>
                  <a:pt x="5845747" y="4931729"/>
                </a:lnTo>
                <a:lnTo>
                  <a:pt x="5895046" y="4931729"/>
                </a:lnTo>
                <a:cubicBezTo>
                  <a:pt x="5945989" y="4931729"/>
                  <a:pt x="5991590" y="4945697"/>
                  <a:pt x="6031852" y="4973633"/>
                </a:cubicBezTo>
                <a:cubicBezTo>
                  <a:pt x="6061432" y="4994996"/>
                  <a:pt x="6095119" y="5041420"/>
                  <a:pt x="6132915" y="5112904"/>
                </a:cubicBezTo>
                <a:lnTo>
                  <a:pt x="6431350" y="5665056"/>
                </a:lnTo>
                <a:lnTo>
                  <a:pt x="7062208" y="5665056"/>
                </a:lnTo>
                <a:lnTo>
                  <a:pt x="6791832" y="5141501"/>
                </a:lnTo>
                <a:cubicBezTo>
                  <a:pt x="6778698" y="5115183"/>
                  <a:pt x="6752629" y="5077762"/>
                  <a:pt x="6713627" y="5029239"/>
                </a:cubicBezTo>
                <a:cubicBezTo>
                  <a:pt x="6674624" y="4980717"/>
                  <a:pt x="6644858" y="4949054"/>
                  <a:pt x="6624330" y="4934252"/>
                </a:cubicBezTo>
                <a:cubicBezTo>
                  <a:pt x="6593941" y="4912054"/>
                  <a:pt x="6545495" y="4889850"/>
                  <a:pt x="6478993" y="4867640"/>
                </a:cubicBezTo>
                <a:cubicBezTo>
                  <a:pt x="6562031" y="4848742"/>
                  <a:pt x="6627391" y="4824914"/>
                  <a:pt x="6675073" y="4796156"/>
                </a:cubicBezTo>
                <a:cubicBezTo>
                  <a:pt x="6749882" y="4750965"/>
                  <a:pt x="6808663" y="4692011"/>
                  <a:pt x="6851415" y="4619294"/>
                </a:cubicBezTo>
                <a:cubicBezTo>
                  <a:pt x="6894166" y="4546578"/>
                  <a:pt x="6915542" y="4460099"/>
                  <a:pt x="6915542" y="4359857"/>
                </a:cubicBezTo>
                <a:cubicBezTo>
                  <a:pt x="6915542" y="4244825"/>
                  <a:pt x="6887605" y="4147253"/>
                  <a:pt x="6831733" y="4067142"/>
                </a:cubicBezTo>
                <a:cubicBezTo>
                  <a:pt x="6775860" y="3987031"/>
                  <a:pt x="6702323" y="3932185"/>
                  <a:pt x="6611119" y="3902605"/>
                </a:cubicBezTo>
                <a:cubicBezTo>
                  <a:pt x="6519915" y="3873026"/>
                  <a:pt x="6388039" y="3858236"/>
                  <a:pt x="6215492" y="3858236"/>
                </a:cubicBezTo>
                <a:close/>
                <a:moveTo>
                  <a:pt x="3331351" y="3858236"/>
                </a:moveTo>
                <a:lnTo>
                  <a:pt x="3331351" y="4304395"/>
                </a:lnTo>
                <a:lnTo>
                  <a:pt x="3900759" y="4304395"/>
                </a:lnTo>
                <a:lnTo>
                  <a:pt x="3900759" y="5665056"/>
                </a:lnTo>
                <a:lnTo>
                  <a:pt x="4459073" y="5665056"/>
                </a:lnTo>
                <a:lnTo>
                  <a:pt x="4459073" y="4304395"/>
                </a:lnTo>
                <a:lnTo>
                  <a:pt x="5028481" y="4304395"/>
                </a:lnTo>
                <a:lnTo>
                  <a:pt x="5028481" y="3858236"/>
                </a:lnTo>
                <a:close/>
                <a:moveTo>
                  <a:pt x="5379022" y="1194101"/>
                </a:moveTo>
                <a:lnTo>
                  <a:pt x="5624286" y="1194101"/>
                </a:lnTo>
                <a:cubicBezTo>
                  <a:pt x="5726171" y="1194101"/>
                  <a:pt x="5795601" y="1209713"/>
                  <a:pt x="5832576" y="1240936"/>
                </a:cubicBezTo>
                <a:cubicBezTo>
                  <a:pt x="5869550" y="1272159"/>
                  <a:pt x="5888037" y="1316939"/>
                  <a:pt x="5888037" y="1375276"/>
                </a:cubicBezTo>
                <a:cubicBezTo>
                  <a:pt x="5888037" y="1414716"/>
                  <a:pt x="5876329" y="1449636"/>
                  <a:pt x="5852912" y="1480037"/>
                </a:cubicBezTo>
                <a:cubicBezTo>
                  <a:pt x="5829494" y="1510439"/>
                  <a:pt x="5799299" y="1529337"/>
                  <a:pt x="5762324" y="1536732"/>
                </a:cubicBezTo>
                <a:cubicBezTo>
                  <a:pt x="5689197" y="1553165"/>
                  <a:pt x="5639898" y="1561381"/>
                  <a:pt x="5614426" y="1561381"/>
                </a:cubicBezTo>
                <a:lnTo>
                  <a:pt x="5379022" y="1561381"/>
                </a:lnTo>
                <a:close/>
                <a:moveTo>
                  <a:pt x="8465326" y="829286"/>
                </a:moveTo>
                <a:lnTo>
                  <a:pt x="8465326" y="1275445"/>
                </a:lnTo>
                <a:lnTo>
                  <a:pt x="9034733" y="1275445"/>
                </a:lnTo>
                <a:lnTo>
                  <a:pt x="9034733" y="2636106"/>
                </a:lnTo>
                <a:lnTo>
                  <a:pt x="9593048" y="2636106"/>
                </a:lnTo>
                <a:lnTo>
                  <a:pt x="9593048" y="1275445"/>
                </a:lnTo>
                <a:lnTo>
                  <a:pt x="10162455" y="1275445"/>
                </a:lnTo>
                <a:lnTo>
                  <a:pt x="10162455" y="829286"/>
                </a:lnTo>
                <a:close/>
                <a:moveTo>
                  <a:pt x="4818242" y="829286"/>
                </a:moveTo>
                <a:lnTo>
                  <a:pt x="4818242" y="2636106"/>
                </a:lnTo>
                <a:lnTo>
                  <a:pt x="5379022" y="2636106"/>
                </a:lnTo>
                <a:lnTo>
                  <a:pt x="5379022" y="1902779"/>
                </a:lnTo>
                <a:lnTo>
                  <a:pt x="5428321" y="1902779"/>
                </a:lnTo>
                <a:cubicBezTo>
                  <a:pt x="5479263" y="1902779"/>
                  <a:pt x="5524865" y="1916747"/>
                  <a:pt x="5565127" y="1944683"/>
                </a:cubicBezTo>
                <a:cubicBezTo>
                  <a:pt x="5594706" y="1966046"/>
                  <a:pt x="5628394" y="2012470"/>
                  <a:pt x="5666190" y="2083954"/>
                </a:cubicBezTo>
                <a:lnTo>
                  <a:pt x="5964625" y="2636106"/>
                </a:lnTo>
                <a:lnTo>
                  <a:pt x="6595483" y="2636106"/>
                </a:lnTo>
                <a:lnTo>
                  <a:pt x="6325107" y="2112551"/>
                </a:lnTo>
                <a:cubicBezTo>
                  <a:pt x="6311973" y="2086233"/>
                  <a:pt x="6285904" y="2048812"/>
                  <a:pt x="6246902" y="2000290"/>
                </a:cubicBezTo>
                <a:cubicBezTo>
                  <a:pt x="6207899" y="1951767"/>
                  <a:pt x="6178133" y="1920104"/>
                  <a:pt x="6157605" y="1905302"/>
                </a:cubicBezTo>
                <a:cubicBezTo>
                  <a:pt x="6127216" y="1883104"/>
                  <a:pt x="6078770" y="1860900"/>
                  <a:pt x="6012268" y="1838690"/>
                </a:cubicBezTo>
                <a:cubicBezTo>
                  <a:pt x="6095306" y="1819792"/>
                  <a:pt x="6160666" y="1795964"/>
                  <a:pt x="6208348" y="1767206"/>
                </a:cubicBezTo>
                <a:cubicBezTo>
                  <a:pt x="6283157" y="1722015"/>
                  <a:pt x="6341938" y="1663061"/>
                  <a:pt x="6384690" y="1590345"/>
                </a:cubicBezTo>
                <a:cubicBezTo>
                  <a:pt x="6427441" y="1517628"/>
                  <a:pt x="6448817" y="1431149"/>
                  <a:pt x="6448817" y="1330907"/>
                </a:cubicBezTo>
                <a:cubicBezTo>
                  <a:pt x="6448817" y="1215875"/>
                  <a:pt x="6420880" y="1118304"/>
                  <a:pt x="6365008" y="1038192"/>
                </a:cubicBezTo>
                <a:cubicBezTo>
                  <a:pt x="6309135" y="958081"/>
                  <a:pt x="6235598" y="903235"/>
                  <a:pt x="6144394" y="873656"/>
                </a:cubicBezTo>
                <a:cubicBezTo>
                  <a:pt x="6053190" y="844076"/>
                  <a:pt x="5921315" y="829286"/>
                  <a:pt x="5748767" y="829286"/>
                </a:cubicBezTo>
                <a:close/>
                <a:moveTo>
                  <a:pt x="3851958" y="829286"/>
                </a:moveTo>
                <a:lnTo>
                  <a:pt x="3851958" y="2636106"/>
                </a:lnTo>
                <a:lnTo>
                  <a:pt x="4411504" y="2636106"/>
                </a:lnTo>
                <a:lnTo>
                  <a:pt x="4411504" y="829286"/>
                </a:lnTo>
                <a:close/>
                <a:moveTo>
                  <a:pt x="2146312" y="829286"/>
                </a:moveTo>
                <a:lnTo>
                  <a:pt x="2146312" y="2636106"/>
                </a:lnTo>
                <a:lnTo>
                  <a:pt x="2707092" y="2636106"/>
                </a:lnTo>
                <a:lnTo>
                  <a:pt x="2707092" y="1897849"/>
                </a:lnTo>
                <a:lnTo>
                  <a:pt x="3407143" y="1897849"/>
                </a:lnTo>
                <a:lnTo>
                  <a:pt x="3407143" y="1533034"/>
                </a:lnTo>
                <a:lnTo>
                  <a:pt x="2707092" y="1533034"/>
                </a:lnTo>
                <a:lnTo>
                  <a:pt x="2707092" y="1217519"/>
                </a:lnTo>
                <a:lnTo>
                  <a:pt x="3526693" y="1217519"/>
                </a:lnTo>
                <a:lnTo>
                  <a:pt x="3526693" y="829286"/>
                </a:lnTo>
                <a:close/>
                <a:moveTo>
                  <a:pt x="7511255" y="798474"/>
                </a:moveTo>
                <a:cubicBezTo>
                  <a:pt x="7323096" y="798474"/>
                  <a:pt x="7174993" y="822097"/>
                  <a:pt x="7066944" y="869342"/>
                </a:cubicBezTo>
                <a:cubicBezTo>
                  <a:pt x="6958897" y="916587"/>
                  <a:pt x="6877964" y="981498"/>
                  <a:pt x="6824145" y="1064074"/>
                </a:cubicBezTo>
                <a:cubicBezTo>
                  <a:pt x="6770327" y="1146651"/>
                  <a:pt x="6743418" y="1234362"/>
                  <a:pt x="6743418" y="1327210"/>
                </a:cubicBezTo>
                <a:cubicBezTo>
                  <a:pt x="6743418" y="1468534"/>
                  <a:pt x="6796003" y="1584798"/>
                  <a:pt x="6901176" y="1676002"/>
                </a:cubicBezTo>
                <a:cubicBezTo>
                  <a:pt x="7005526" y="1767206"/>
                  <a:pt x="7180128" y="1840333"/>
                  <a:pt x="7424981" y="1895384"/>
                </a:cubicBezTo>
                <a:cubicBezTo>
                  <a:pt x="7574522" y="1928250"/>
                  <a:pt x="7669834" y="1963171"/>
                  <a:pt x="7710917" y="2000145"/>
                </a:cubicBezTo>
                <a:cubicBezTo>
                  <a:pt x="7752000" y="2037120"/>
                  <a:pt x="7772541" y="2079024"/>
                  <a:pt x="7772541" y="2125858"/>
                </a:cubicBezTo>
                <a:cubicBezTo>
                  <a:pt x="7772541" y="2175158"/>
                  <a:pt x="7750972" y="2218500"/>
                  <a:pt x="7707836" y="2255885"/>
                </a:cubicBezTo>
                <a:cubicBezTo>
                  <a:pt x="7664699" y="2293271"/>
                  <a:pt x="7603280" y="2311963"/>
                  <a:pt x="7523579" y="2311963"/>
                </a:cubicBezTo>
                <a:cubicBezTo>
                  <a:pt x="7416764" y="2311963"/>
                  <a:pt x="7334599" y="2275400"/>
                  <a:pt x="7277083" y="2202272"/>
                </a:cubicBezTo>
                <a:cubicBezTo>
                  <a:pt x="7241752" y="2157081"/>
                  <a:pt x="7218335" y="2091349"/>
                  <a:pt x="7206831" y="2005075"/>
                </a:cubicBezTo>
                <a:lnTo>
                  <a:pt x="6675631" y="2038352"/>
                </a:lnTo>
                <a:cubicBezTo>
                  <a:pt x="6691242" y="2220759"/>
                  <a:pt x="6758208" y="2371122"/>
                  <a:pt x="6876526" y="2489441"/>
                </a:cubicBezTo>
                <a:cubicBezTo>
                  <a:pt x="6994844" y="2607759"/>
                  <a:pt x="7207653" y="2666918"/>
                  <a:pt x="7514952" y="2666918"/>
                </a:cubicBezTo>
                <a:cubicBezTo>
                  <a:pt x="7689965" y="2666918"/>
                  <a:pt x="7834987" y="2641652"/>
                  <a:pt x="7950018" y="2591121"/>
                </a:cubicBezTo>
                <a:cubicBezTo>
                  <a:pt x="8065050" y="2540589"/>
                  <a:pt x="8154611" y="2466434"/>
                  <a:pt x="8218700" y="2368658"/>
                </a:cubicBezTo>
                <a:cubicBezTo>
                  <a:pt x="8282789" y="2270880"/>
                  <a:pt x="8314833" y="2164065"/>
                  <a:pt x="8314833" y="2048212"/>
                </a:cubicBezTo>
                <a:cubicBezTo>
                  <a:pt x="8314833" y="1949613"/>
                  <a:pt x="8290800" y="1860464"/>
                  <a:pt x="8242733" y="1780763"/>
                </a:cubicBezTo>
                <a:cubicBezTo>
                  <a:pt x="8194666" y="1701063"/>
                  <a:pt x="8117842" y="1634303"/>
                  <a:pt x="8012259" y="1580485"/>
                </a:cubicBezTo>
                <a:cubicBezTo>
                  <a:pt x="7906676" y="1526666"/>
                  <a:pt x="7731869" y="1473464"/>
                  <a:pt x="7487837" y="1420878"/>
                </a:cubicBezTo>
                <a:cubicBezTo>
                  <a:pt x="7389239" y="1400337"/>
                  <a:pt x="7326793" y="1378152"/>
                  <a:pt x="7300500" y="1354324"/>
                </a:cubicBezTo>
                <a:cubicBezTo>
                  <a:pt x="7273385" y="1331318"/>
                  <a:pt x="7259828" y="1305436"/>
                  <a:pt x="7259828" y="1276678"/>
                </a:cubicBezTo>
                <a:cubicBezTo>
                  <a:pt x="7259828" y="1237238"/>
                  <a:pt x="7276261" y="1203756"/>
                  <a:pt x="7309127" y="1176230"/>
                </a:cubicBezTo>
                <a:cubicBezTo>
                  <a:pt x="7341994" y="1148705"/>
                  <a:pt x="7390882" y="1134942"/>
                  <a:pt x="7455793" y="1134942"/>
                </a:cubicBezTo>
                <a:cubicBezTo>
                  <a:pt x="7534672" y="1134942"/>
                  <a:pt x="7596502" y="1153429"/>
                  <a:pt x="7641282" y="1190404"/>
                </a:cubicBezTo>
                <a:cubicBezTo>
                  <a:pt x="7686062" y="1227378"/>
                  <a:pt x="7715436" y="1286538"/>
                  <a:pt x="7729404" y="1367882"/>
                </a:cubicBezTo>
                <a:lnTo>
                  <a:pt x="8255674" y="1337069"/>
                </a:lnTo>
                <a:cubicBezTo>
                  <a:pt x="8232668" y="1149732"/>
                  <a:pt x="8160568" y="1013132"/>
                  <a:pt x="8039373" y="927269"/>
                </a:cubicBezTo>
                <a:cubicBezTo>
                  <a:pt x="7918180" y="841406"/>
                  <a:pt x="7742140" y="798474"/>
                  <a:pt x="7511255" y="798474"/>
                </a:cubicBezTo>
                <a:close/>
                <a:moveTo>
                  <a:pt x="0" y="0"/>
                </a:moveTo>
                <a:lnTo>
                  <a:pt x="12192000" y="0"/>
                </a:lnTo>
                <a:lnTo>
                  <a:pt x="12192000" y="6858000"/>
                </a:lnTo>
                <a:lnTo>
                  <a:pt x="0" y="6858000"/>
                </a:lnTo>
                <a:close/>
              </a:path>
            </a:pathLst>
          </a:custGeom>
          <a:solidFill>
            <a:schemeClr val="bg1">
              <a:alpha val="77000"/>
            </a:schemeClr>
          </a:solidFill>
          <a:ln>
            <a:solidFill>
              <a:schemeClr val="tx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nl-NL" sz="34400" b="1" dirty="0">
              <a:ln>
                <a:solidFill>
                  <a:schemeClr val="tx1"/>
                </a:solidFill>
              </a:ln>
              <a:solidFill>
                <a:schemeClr val="bg1"/>
              </a:solidFill>
              <a:latin typeface="Arial Black" panose="020B0A04020102020204" pitchFamily="34" charset="0"/>
              <a:cs typeface="Aldhabi" pitchFamily="2" charset="-78"/>
            </a:endParaRPr>
          </a:p>
        </p:txBody>
      </p:sp>
      <p:pic>
        <p:nvPicPr>
          <p:cNvPr id="23" name="Afbeelding 22">
            <a:extLst>
              <a:ext uri="{FF2B5EF4-FFF2-40B4-BE49-F238E27FC236}">
                <a16:creationId xmlns:a16="http://schemas.microsoft.com/office/drawing/2014/main" id="{346ACD22-CE1D-8470-01CB-AC21E45274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566800">
            <a:off x="7573616" y="4978449"/>
            <a:ext cx="6437243" cy="2644786"/>
          </a:xfrm>
          <a:prstGeom prst="rect">
            <a:avLst/>
          </a:prstGeom>
        </p:spPr>
      </p:pic>
    </p:spTree>
    <p:extLst>
      <p:ext uri="{BB962C8B-B14F-4D97-AF65-F5344CB8AC3E}">
        <p14:creationId xmlns:p14="http://schemas.microsoft.com/office/powerpoint/2010/main" val="10100802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6">
            <a:extLst>
              <a:ext uri="{FF2B5EF4-FFF2-40B4-BE49-F238E27FC236}">
                <a16:creationId xmlns:a16="http://schemas.microsoft.com/office/drawing/2014/main" id="{5EE0FE12-B5B9-BC5B-F370-C33BB4719C05}"/>
              </a:ext>
            </a:extLst>
          </p:cNvPr>
          <p:cNvSpPr/>
          <p:nvPr/>
        </p:nvSpPr>
        <p:spPr>
          <a:xfrm>
            <a:off x="0" y="0"/>
            <a:ext cx="12192000" cy="6858000"/>
          </a:xfrm>
          <a:prstGeom prst="rect">
            <a:avLst/>
          </a:prstGeom>
          <a:gradFill>
            <a:gsLst>
              <a:gs pos="100000">
                <a:srgbClr val="C00000"/>
              </a:gs>
              <a:gs pos="6000">
                <a:srgbClr val="E16D6D">
                  <a:lumMod val="92000"/>
                  <a:lumOff val="8000"/>
                  <a:alpha val="6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pic>
        <p:nvPicPr>
          <p:cNvPr id="13" name="Afbeelding 12" descr="Afbeelding met natuur, buitenshuis, wolk, water&#10;&#10;Automatisch gegenereerde beschrijving">
            <a:extLst>
              <a:ext uri="{FF2B5EF4-FFF2-40B4-BE49-F238E27FC236}">
                <a16:creationId xmlns:a16="http://schemas.microsoft.com/office/drawing/2014/main" id="{F0C01EF4-FB3D-7A4E-26BF-6B5E40D4235A}"/>
              </a:ext>
            </a:extLst>
          </p:cNvPr>
          <p:cNvPicPr>
            <a:picLocks noChangeAspect="1"/>
          </p:cNvPicPr>
          <p:nvPr/>
        </p:nvPicPr>
        <p:blipFill>
          <a:blip r:embed="rId2">
            <a:extLst>
              <a:ext uri="{28A0092B-C50C-407E-A947-70E740481C1C}">
                <a14:useLocalDpi xmlns:a14="http://schemas.microsoft.com/office/drawing/2010/main" val="0"/>
              </a:ext>
            </a:extLst>
          </a:blip>
          <a:srcRect l="9168" t="4593" r="11232" b="36221"/>
          <a:stretch>
            <a:fillRect/>
          </a:stretch>
        </p:blipFill>
        <p:spPr>
          <a:xfrm>
            <a:off x="1415288" y="1333181"/>
            <a:ext cx="8182003" cy="4058971"/>
          </a:xfrm>
          <a:custGeom>
            <a:avLst/>
            <a:gdLst>
              <a:gd name="connsiteX0" fmla="*/ 2959442 w 8182003"/>
              <a:gd name="connsiteY0" fmla="*/ 2837892 h 4058971"/>
              <a:gd name="connsiteX1" fmla="*/ 2726377 w 8182003"/>
              <a:gd name="connsiteY1" fmla="*/ 3516269 h 4058971"/>
              <a:gd name="connsiteX2" fmla="*/ 3192508 w 8182003"/>
              <a:gd name="connsiteY2" fmla="*/ 3516269 h 4058971"/>
              <a:gd name="connsiteX3" fmla="*/ 4924425 w 8182003"/>
              <a:gd name="connsiteY3" fmla="*/ 2549067 h 4058971"/>
              <a:gd name="connsiteX4" fmla="*/ 5978993 w 8182003"/>
              <a:gd name="connsiteY4" fmla="*/ 2549067 h 4058971"/>
              <a:gd name="connsiteX5" fmla="*/ 5978993 w 8182003"/>
              <a:gd name="connsiteY5" fmla="*/ 2748469 h 4058971"/>
              <a:gd name="connsiteX6" fmla="*/ 5556549 w 8182003"/>
              <a:gd name="connsiteY6" fmla="*/ 2748469 h 4058971"/>
              <a:gd name="connsiteX7" fmla="*/ 5556549 w 8182003"/>
              <a:gd name="connsiteY7" fmla="*/ 4043553 h 4058971"/>
              <a:gd name="connsiteX8" fmla="*/ 5346869 w 8182003"/>
              <a:gd name="connsiteY8" fmla="*/ 4043553 h 4058971"/>
              <a:gd name="connsiteX9" fmla="*/ 5346869 w 8182003"/>
              <a:gd name="connsiteY9" fmla="*/ 2748469 h 4058971"/>
              <a:gd name="connsiteX10" fmla="*/ 4924425 w 8182003"/>
              <a:gd name="connsiteY10" fmla="*/ 2748469 h 4058971"/>
              <a:gd name="connsiteX11" fmla="*/ 2870020 w 8182003"/>
              <a:gd name="connsiteY11" fmla="*/ 2549067 h 4058971"/>
              <a:gd name="connsiteX12" fmla="*/ 3048865 w 8182003"/>
              <a:gd name="connsiteY12" fmla="*/ 2549067 h 4058971"/>
              <a:gd name="connsiteX13" fmla="*/ 3599789 w 8182003"/>
              <a:gd name="connsiteY13" fmla="*/ 4043553 h 4058971"/>
              <a:gd name="connsiteX14" fmla="*/ 3373664 w 8182003"/>
              <a:gd name="connsiteY14" fmla="*/ 4043553 h 4058971"/>
              <a:gd name="connsiteX15" fmla="*/ 3261015 w 8182003"/>
              <a:gd name="connsiteY15" fmla="*/ 3715671 h 4058971"/>
              <a:gd name="connsiteX16" fmla="*/ 2657870 w 8182003"/>
              <a:gd name="connsiteY16" fmla="*/ 3715671 h 4058971"/>
              <a:gd name="connsiteX17" fmla="*/ 2545222 w 8182003"/>
              <a:gd name="connsiteY17" fmla="*/ 4043553 h 4058971"/>
              <a:gd name="connsiteX18" fmla="*/ 2319096 w 8182003"/>
              <a:gd name="connsiteY18" fmla="*/ 4043553 h 4058971"/>
              <a:gd name="connsiteX19" fmla="*/ 1281894 w 8182003"/>
              <a:gd name="connsiteY19" fmla="*/ 2549067 h 4058971"/>
              <a:gd name="connsiteX20" fmla="*/ 1384678 w 8182003"/>
              <a:gd name="connsiteY20" fmla="*/ 2549067 h 4058971"/>
              <a:gd name="connsiteX21" fmla="*/ 1491574 w 8182003"/>
              <a:gd name="connsiteY21" fmla="*/ 2549067 h 4058971"/>
              <a:gd name="connsiteX22" fmla="*/ 2222372 w 8182003"/>
              <a:gd name="connsiteY22" fmla="*/ 2549067 h 4058971"/>
              <a:gd name="connsiteX23" fmla="*/ 2222372 w 8182003"/>
              <a:gd name="connsiteY23" fmla="*/ 2748469 h 4058971"/>
              <a:gd name="connsiteX24" fmla="*/ 1491574 w 8182003"/>
              <a:gd name="connsiteY24" fmla="*/ 2748469 h 4058971"/>
              <a:gd name="connsiteX25" fmla="*/ 1491574 w 8182003"/>
              <a:gd name="connsiteY25" fmla="*/ 3215111 h 4058971"/>
              <a:gd name="connsiteX26" fmla="*/ 2109308 w 8182003"/>
              <a:gd name="connsiteY26" fmla="*/ 3215111 h 4058971"/>
              <a:gd name="connsiteX27" fmla="*/ 2109308 w 8182003"/>
              <a:gd name="connsiteY27" fmla="*/ 3414512 h 4058971"/>
              <a:gd name="connsiteX28" fmla="*/ 1491574 w 8182003"/>
              <a:gd name="connsiteY28" fmla="*/ 3414512 h 4058971"/>
              <a:gd name="connsiteX29" fmla="*/ 1491574 w 8182003"/>
              <a:gd name="connsiteY29" fmla="*/ 4043553 h 4058971"/>
              <a:gd name="connsiteX30" fmla="*/ 1281894 w 8182003"/>
              <a:gd name="connsiteY30" fmla="*/ 4043553 h 4058971"/>
              <a:gd name="connsiteX31" fmla="*/ 6648427 w 8182003"/>
              <a:gd name="connsiteY31" fmla="*/ 2533650 h 4058971"/>
              <a:gd name="connsiteX32" fmla="*/ 6883803 w 8182003"/>
              <a:gd name="connsiteY32" fmla="*/ 2572194 h 4058971"/>
              <a:gd name="connsiteX33" fmla="*/ 7107873 w 8182003"/>
              <a:gd name="connsiteY33" fmla="*/ 2689882 h 4058971"/>
              <a:gd name="connsiteX34" fmla="*/ 6988643 w 8182003"/>
              <a:gd name="connsiteY34" fmla="*/ 2856393 h 4058971"/>
              <a:gd name="connsiteX35" fmla="*/ 6818535 w 8182003"/>
              <a:gd name="connsiteY35" fmla="*/ 2761831 h 4058971"/>
              <a:gd name="connsiteX36" fmla="*/ 6648427 w 8182003"/>
              <a:gd name="connsiteY36" fmla="*/ 2730996 h 4058971"/>
              <a:gd name="connsiteX37" fmla="*/ 6410481 w 8182003"/>
              <a:gd name="connsiteY37" fmla="*/ 2792153 h 4058971"/>
              <a:gd name="connsiteX38" fmla="*/ 6325684 w 8182003"/>
              <a:gd name="connsiteY38" fmla="*/ 2965344 h 4058971"/>
              <a:gd name="connsiteX39" fmla="*/ 6325684 w 8182003"/>
              <a:gd name="connsiteY39" fmla="*/ 2966372 h 4058971"/>
              <a:gd name="connsiteX40" fmla="*/ 6375020 w 8182003"/>
              <a:gd name="connsiteY40" fmla="*/ 3094853 h 4058971"/>
              <a:gd name="connsiteX41" fmla="*/ 6504015 w 8182003"/>
              <a:gd name="connsiteY41" fmla="*/ 3160121 h 4058971"/>
              <a:gd name="connsiteX42" fmla="*/ 6675151 w 8182003"/>
              <a:gd name="connsiteY42" fmla="*/ 3199693 h 4058971"/>
              <a:gd name="connsiteX43" fmla="*/ 6839606 w 8182003"/>
              <a:gd name="connsiteY43" fmla="*/ 3239265 h 4058971"/>
              <a:gd name="connsiteX44" fmla="*/ 6989157 w 8182003"/>
              <a:gd name="connsiteY44" fmla="*/ 3306075 h 4058971"/>
              <a:gd name="connsiteX45" fmla="*/ 7097081 w 8182003"/>
              <a:gd name="connsiteY45" fmla="*/ 3425819 h 4058971"/>
              <a:gd name="connsiteX46" fmla="*/ 7137681 w 8182003"/>
              <a:gd name="connsiteY46" fmla="*/ 3624193 h 4058971"/>
              <a:gd name="connsiteX47" fmla="*/ 7137681 w 8182003"/>
              <a:gd name="connsiteY47" fmla="*/ 3626248 h 4058971"/>
              <a:gd name="connsiteX48" fmla="*/ 6993783 w 8182003"/>
              <a:gd name="connsiteY48" fmla="*/ 3945908 h 4058971"/>
              <a:gd name="connsiteX49" fmla="*/ 6588812 w 8182003"/>
              <a:gd name="connsiteY49" fmla="*/ 4058971 h 4058971"/>
              <a:gd name="connsiteX50" fmla="*/ 6383757 w 8182003"/>
              <a:gd name="connsiteY50" fmla="*/ 4038414 h 4058971"/>
              <a:gd name="connsiteX51" fmla="*/ 6203884 w 8182003"/>
              <a:gd name="connsiteY51" fmla="*/ 3976743 h 4058971"/>
              <a:gd name="connsiteX52" fmla="*/ 6047138 w 8182003"/>
              <a:gd name="connsiteY52" fmla="*/ 3873959 h 4058971"/>
              <a:gd name="connsiteX53" fmla="*/ 6177674 w 8182003"/>
              <a:gd name="connsiteY53" fmla="*/ 3713615 h 4058971"/>
              <a:gd name="connsiteX54" fmla="*/ 6365770 w 8182003"/>
              <a:gd name="connsiteY54" fmla="*/ 3824622 h 4058971"/>
              <a:gd name="connsiteX55" fmla="*/ 6588812 w 8182003"/>
              <a:gd name="connsiteY55" fmla="*/ 3861625 h 4058971"/>
              <a:gd name="connsiteX56" fmla="*/ 6840634 w 8182003"/>
              <a:gd name="connsiteY56" fmla="*/ 3800982 h 4058971"/>
              <a:gd name="connsiteX57" fmla="*/ 6930056 w 8182003"/>
              <a:gd name="connsiteY57" fmla="*/ 3631388 h 4058971"/>
              <a:gd name="connsiteX58" fmla="*/ 6930056 w 8182003"/>
              <a:gd name="connsiteY58" fmla="*/ 3630360 h 4058971"/>
              <a:gd name="connsiteX59" fmla="*/ 6884831 w 8182003"/>
              <a:gd name="connsiteY59" fmla="*/ 3499823 h 4058971"/>
              <a:gd name="connsiteX60" fmla="*/ 6766115 w 8182003"/>
              <a:gd name="connsiteY60" fmla="*/ 3432500 h 4058971"/>
              <a:gd name="connsiteX61" fmla="*/ 6605257 w 8182003"/>
              <a:gd name="connsiteY61" fmla="*/ 3396011 h 4058971"/>
              <a:gd name="connsiteX62" fmla="*/ 6435149 w 8182003"/>
              <a:gd name="connsiteY62" fmla="*/ 3362092 h 4058971"/>
              <a:gd name="connsiteX63" fmla="*/ 6277375 w 8182003"/>
              <a:gd name="connsiteY63" fmla="*/ 3300936 h 4058971"/>
              <a:gd name="connsiteX64" fmla="*/ 6161743 w 8182003"/>
              <a:gd name="connsiteY64" fmla="*/ 3181192 h 4058971"/>
              <a:gd name="connsiteX65" fmla="*/ 6118059 w 8182003"/>
              <a:gd name="connsiteY65" fmla="*/ 2972539 h 4058971"/>
              <a:gd name="connsiteX66" fmla="*/ 6118059 w 8182003"/>
              <a:gd name="connsiteY66" fmla="*/ 2971511 h 4058971"/>
              <a:gd name="connsiteX67" fmla="*/ 6256818 w 8182003"/>
              <a:gd name="connsiteY67" fmla="*/ 2648254 h 4058971"/>
              <a:gd name="connsiteX68" fmla="*/ 6648427 w 8182003"/>
              <a:gd name="connsiteY68" fmla="*/ 2533650 h 4058971"/>
              <a:gd name="connsiteX69" fmla="*/ 4314323 w 8182003"/>
              <a:gd name="connsiteY69" fmla="*/ 2533650 h 4058971"/>
              <a:gd name="connsiteX70" fmla="*/ 4551241 w 8182003"/>
              <a:gd name="connsiteY70" fmla="*/ 2589153 h 4058971"/>
              <a:gd name="connsiteX71" fmla="*/ 4731114 w 8182003"/>
              <a:gd name="connsiteY71" fmla="*/ 2744358 h 4058971"/>
              <a:gd name="connsiteX72" fmla="*/ 4829273 w 8182003"/>
              <a:gd name="connsiteY72" fmla="*/ 2977679 h 4058971"/>
              <a:gd name="connsiteX73" fmla="*/ 4614453 w 8182003"/>
              <a:gd name="connsiteY73" fmla="*/ 2977679 h 4058971"/>
              <a:gd name="connsiteX74" fmla="*/ 4549185 w 8182003"/>
              <a:gd name="connsiteY74" fmla="*/ 2851768 h 4058971"/>
              <a:gd name="connsiteX75" fmla="*/ 4441776 w 8182003"/>
              <a:gd name="connsiteY75" fmla="*/ 2767998 h 4058971"/>
              <a:gd name="connsiteX76" fmla="*/ 4314323 w 8182003"/>
              <a:gd name="connsiteY76" fmla="*/ 2738191 h 4058971"/>
              <a:gd name="connsiteX77" fmla="*/ 4092822 w 8182003"/>
              <a:gd name="connsiteY77" fmla="*/ 2835322 h 4058971"/>
              <a:gd name="connsiteX78" fmla="*/ 4009053 w 8182003"/>
              <a:gd name="connsiteY78" fmla="*/ 3091769 h 4058971"/>
              <a:gd name="connsiteX79" fmla="*/ 4009053 w 8182003"/>
              <a:gd name="connsiteY79" fmla="*/ 3501879 h 4058971"/>
              <a:gd name="connsiteX80" fmla="*/ 4092822 w 8182003"/>
              <a:gd name="connsiteY80" fmla="*/ 3757812 h 4058971"/>
              <a:gd name="connsiteX81" fmla="*/ 4314323 w 8182003"/>
              <a:gd name="connsiteY81" fmla="*/ 3854430 h 4058971"/>
              <a:gd name="connsiteX82" fmla="*/ 4498307 w 8182003"/>
              <a:gd name="connsiteY82" fmla="*/ 3792759 h 4058971"/>
              <a:gd name="connsiteX83" fmla="*/ 4614453 w 8182003"/>
              <a:gd name="connsiteY83" fmla="*/ 3614942 h 4058971"/>
              <a:gd name="connsiteX84" fmla="*/ 4829273 w 8182003"/>
              <a:gd name="connsiteY84" fmla="*/ 3614942 h 4058971"/>
              <a:gd name="connsiteX85" fmla="*/ 4730600 w 8182003"/>
              <a:gd name="connsiteY85" fmla="*/ 3848263 h 4058971"/>
              <a:gd name="connsiteX86" fmla="*/ 4550727 w 8182003"/>
              <a:gd name="connsiteY86" fmla="*/ 4003467 h 4058971"/>
              <a:gd name="connsiteX87" fmla="*/ 4314323 w 8182003"/>
              <a:gd name="connsiteY87" fmla="*/ 4058971 h 4058971"/>
              <a:gd name="connsiteX88" fmla="*/ 4040916 w 8182003"/>
              <a:gd name="connsiteY88" fmla="*/ 3989591 h 4058971"/>
              <a:gd name="connsiteX89" fmla="*/ 3858988 w 8182003"/>
              <a:gd name="connsiteY89" fmla="*/ 3794815 h 4058971"/>
              <a:gd name="connsiteX90" fmla="*/ 3794233 w 8182003"/>
              <a:gd name="connsiteY90" fmla="*/ 3501879 h 4058971"/>
              <a:gd name="connsiteX91" fmla="*/ 3794233 w 8182003"/>
              <a:gd name="connsiteY91" fmla="*/ 3091769 h 4058971"/>
              <a:gd name="connsiteX92" fmla="*/ 3858988 w 8182003"/>
              <a:gd name="connsiteY92" fmla="*/ 2797806 h 4058971"/>
              <a:gd name="connsiteX93" fmla="*/ 4040916 w 8182003"/>
              <a:gd name="connsiteY93" fmla="*/ 2603029 h 4058971"/>
              <a:gd name="connsiteX94" fmla="*/ 4314323 w 8182003"/>
              <a:gd name="connsiteY94" fmla="*/ 2533650 h 4058971"/>
              <a:gd name="connsiteX95" fmla="*/ 7349449 w 8182003"/>
              <a:gd name="connsiteY95" fmla="*/ 214819 h 4058971"/>
              <a:gd name="connsiteX96" fmla="*/ 7349449 w 8182003"/>
              <a:gd name="connsiteY96" fmla="*/ 1310502 h 4058971"/>
              <a:gd name="connsiteX97" fmla="*/ 7619772 w 8182003"/>
              <a:gd name="connsiteY97" fmla="*/ 1310502 h 4058971"/>
              <a:gd name="connsiteX98" fmla="*/ 7876219 w 8182003"/>
              <a:gd name="connsiteY98" fmla="*/ 1224676 h 4058971"/>
              <a:gd name="connsiteX99" fmla="*/ 7967183 w 8182003"/>
              <a:gd name="connsiteY99" fmla="*/ 982619 h 4058971"/>
              <a:gd name="connsiteX100" fmla="*/ 7967183 w 8182003"/>
              <a:gd name="connsiteY100" fmla="*/ 542702 h 4058971"/>
              <a:gd name="connsiteX101" fmla="*/ 7876219 w 8182003"/>
              <a:gd name="connsiteY101" fmla="*/ 300644 h 4058971"/>
              <a:gd name="connsiteX102" fmla="*/ 7619772 w 8182003"/>
              <a:gd name="connsiteY102" fmla="*/ 214819 h 4058971"/>
              <a:gd name="connsiteX103" fmla="*/ 7139769 w 8182003"/>
              <a:gd name="connsiteY103" fmla="*/ 15418 h 4058971"/>
              <a:gd name="connsiteX104" fmla="*/ 7281611 w 8182003"/>
              <a:gd name="connsiteY104" fmla="*/ 15418 h 4058971"/>
              <a:gd name="connsiteX105" fmla="*/ 7349449 w 8182003"/>
              <a:gd name="connsiteY105" fmla="*/ 15418 h 4058971"/>
              <a:gd name="connsiteX106" fmla="*/ 7613605 w 8182003"/>
              <a:gd name="connsiteY106" fmla="*/ 15418 h 4058971"/>
              <a:gd name="connsiteX107" fmla="*/ 8033479 w 8182003"/>
              <a:gd name="connsiteY107" fmla="*/ 155719 h 4058971"/>
              <a:gd name="connsiteX108" fmla="*/ 8182003 w 8182003"/>
              <a:gd name="connsiteY108" fmla="*/ 550925 h 4058971"/>
              <a:gd name="connsiteX109" fmla="*/ 8182003 w 8182003"/>
              <a:gd name="connsiteY109" fmla="*/ 974396 h 4058971"/>
              <a:gd name="connsiteX110" fmla="*/ 8115193 w 8182003"/>
              <a:gd name="connsiteY110" fmla="*/ 1263735 h 4058971"/>
              <a:gd name="connsiteX111" fmla="*/ 7920930 w 8182003"/>
              <a:gd name="connsiteY111" fmla="*/ 1446691 h 4058971"/>
              <a:gd name="connsiteX112" fmla="*/ 7612577 w 8182003"/>
              <a:gd name="connsiteY112" fmla="*/ 1509903 h 4058971"/>
              <a:gd name="connsiteX113" fmla="*/ 7349449 w 8182003"/>
              <a:gd name="connsiteY113" fmla="*/ 1509903 h 4058971"/>
              <a:gd name="connsiteX114" fmla="*/ 7281611 w 8182003"/>
              <a:gd name="connsiteY114" fmla="*/ 1509903 h 4058971"/>
              <a:gd name="connsiteX115" fmla="*/ 7139769 w 8182003"/>
              <a:gd name="connsiteY115" fmla="*/ 1509903 h 4058971"/>
              <a:gd name="connsiteX116" fmla="*/ 5882469 w 8182003"/>
              <a:gd name="connsiteY116" fmla="*/ 15418 h 4058971"/>
              <a:gd name="connsiteX117" fmla="*/ 5984226 w 8182003"/>
              <a:gd name="connsiteY117" fmla="*/ 15418 h 4058971"/>
              <a:gd name="connsiteX118" fmla="*/ 6092149 w 8182003"/>
              <a:gd name="connsiteY118" fmla="*/ 15418 h 4058971"/>
              <a:gd name="connsiteX119" fmla="*/ 6842475 w 8182003"/>
              <a:gd name="connsiteY119" fmla="*/ 15418 h 4058971"/>
              <a:gd name="connsiteX120" fmla="*/ 6842475 w 8182003"/>
              <a:gd name="connsiteY120" fmla="*/ 214819 h 4058971"/>
              <a:gd name="connsiteX121" fmla="*/ 6092149 w 8182003"/>
              <a:gd name="connsiteY121" fmla="*/ 214819 h 4058971"/>
              <a:gd name="connsiteX122" fmla="*/ 6092149 w 8182003"/>
              <a:gd name="connsiteY122" fmla="*/ 668099 h 4058971"/>
              <a:gd name="connsiteX123" fmla="*/ 6729413 w 8182003"/>
              <a:gd name="connsiteY123" fmla="*/ 668099 h 4058971"/>
              <a:gd name="connsiteX124" fmla="*/ 6729413 w 8182003"/>
              <a:gd name="connsiteY124" fmla="*/ 867501 h 4058971"/>
              <a:gd name="connsiteX125" fmla="*/ 6092149 w 8182003"/>
              <a:gd name="connsiteY125" fmla="*/ 867501 h 4058971"/>
              <a:gd name="connsiteX126" fmla="*/ 6092149 w 8182003"/>
              <a:gd name="connsiteY126" fmla="*/ 1310502 h 4058971"/>
              <a:gd name="connsiteX127" fmla="*/ 6842475 w 8182003"/>
              <a:gd name="connsiteY127" fmla="*/ 1310502 h 4058971"/>
              <a:gd name="connsiteX128" fmla="*/ 6842475 w 8182003"/>
              <a:gd name="connsiteY128" fmla="*/ 1509903 h 4058971"/>
              <a:gd name="connsiteX129" fmla="*/ 6092149 w 8182003"/>
              <a:gd name="connsiteY129" fmla="*/ 1509903 h 4058971"/>
              <a:gd name="connsiteX130" fmla="*/ 5984226 w 8182003"/>
              <a:gd name="connsiteY130" fmla="*/ 1509903 h 4058971"/>
              <a:gd name="connsiteX131" fmla="*/ 5882469 w 8182003"/>
              <a:gd name="connsiteY131" fmla="*/ 1509903 h 4058971"/>
              <a:gd name="connsiteX132" fmla="*/ 4667250 w 8182003"/>
              <a:gd name="connsiteY132" fmla="*/ 15418 h 4058971"/>
              <a:gd name="connsiteX133" fmla="*/ 5721818 w 8182003"/>
              <a:gd name="connsiteY133" fmla="*/ 15418 h 4058971"/>
              <a:gd name="connsiteX134" fmla="*/ 5721818 w 8182003"/>
              <a:gd name="connsiteY134" fmla="*/ 214819 h 4058971"/>
              <a:gd name="connsiteX135" fmla="*/ 5299374 w 8182003"/>
              <a:gd name="connsiteY135" fmla="*/ 214819 h 4058971"/>
              <a:gd name="connsiteX136" fmla="*/ 5299374 w 8182003"/>
              <a:gd name="connsiteY136" fmla="*/ 1509903 h 4058971"/>
              <a:gd name="connsiteX137" fmla="*/ 5089694 w 8182003"/>
              <a:gd name="connsiteY137" fmla="*/ 1509903 h 4058971"/>
              <a:gd name="connsiteX138" fmla="*/ 5089694 w 8182003"/>
              <a:gd name="connsiteY138" fmla="*/ 214819 h 4058971"/>
              <a:gd name="connsiteX139" fmla="*/ 4667250 w 8182003"/>
              <a:gd name="connsiteY139" fmla="*/ 214819 h 4058971"/>
              <a:gd name="connsiteX140" fmla="*/ 2996394 w 8182003"/>
              <a:gd name="connsiteY140" fmla="*/ 15418 h 4058971"/>
              <a:gd name="connsiteX141" fmla="*/ 3206074 w 8182003"/>
              <a:gd name="connsiteY141" fmla="*/ 15418 h 4058971"/>
              <a:gd name="connsiteX142" fmla="*/ 3206074 w 8182003"/>
              <a:gd name="connsiteY142" fmla="*/ 1509903 h 4058971"/>
              <a:gd name="connsiteX143" fmla="*/ 2996394 w 8182003"/>
              <a:gd name="connsiteY143" fmla="*/ 1509903 h 4058971"/>
              <a:gd name="connsiteX144" fmla="*/ 1061043 w 8182003"/>
              <a:gd name="connsiteY144" fmla="*/ 15418 h 4058971"/>
              <a:gd name="connsiteX145" fmla="*/ 1278945 w 8182003"/>
              <a:gd name="connsiteY145" fmla="*/ 15418 h 4058971"/>
              <a:gd name="connsiteX146" fmla="*/ 1543101 w 8182003"/>
              <a:gd name="connsiteY146" fmla="*/ 1187160 h 4058971"/>
              <a:gd name="connsiteX147" fmla="*/ 1849399 w 8182003"/>
              <a:gd name="connsiteY147" fmla="*/ 15418 h 4058971"/>
              <a:gd name="connsiteX148" fmla="*/ 1993297 w 8182003"/>
              <a:gd name="connsiteY148" fmla="*/ 15418 h 4058971"/>
              <a:gd name="connsiteX149" fmla="*/ 2299595 w 8182003"/>
              <a:gd name="connsiteY149" fmla="*/ 1187160 h 4058971"/>
              <a:gd name="connsiteX150" fmla="*/ 2563751 w 8182003"/>
              <a:gd name="connsiteY150" fmla="*/ 15418 h 4058971"/>
              <a:gd name="connsiteX151" fmla="*/ 2781654 w 8182003"/>
              <a:gd name="connsiteY151" fmla="*/ 15418 h 4058971"/>
              <a:gd name="connsiteX152" fmla="*/ 2416769 w 8182003"/>
              <a:gd name="connsiteY152" fmla="*/ 1509903 h 4058971"/>
              <a:gd name="connsiteX153" fmla="*/ 2202977 w 8182003"/>
              <a:gd name="connsiteY153" fmla="*/ 1509903 h 4058971"/>
              <a:gd name="connsiteX154" fmla="*/ 1927515 w 8182003"/>
              <a:gd name="connsiteY154" fmla="*/ 465613 h 4058971"/>
              <a:gd name="connsiteX155" fmla="*/ 1639719 w 8182003"/>
              <a:gd name="connsiteY155" fmla="*/ 1509903 h 4058971"/>
              <a:gd name="connsiteX156" fmla="*/ 1425927 w 8182003"/>
              <a:gd name="connsiteY156" fmla="*/ 1509903 h 4058971"/>
              <a:gd name="connsiteX157" fmla="*/ 0 w 8182003"/>
              <a:gd name="connsiteY157" fmla="*/ 15418 h 4058971"/>
              <a:gd name="connsiteX158" fmla="*/ 1054568 w 8182003"/>
              <a:gd name="connsiteY158" fmla="*/ 15418 h 4058971"/>
              <a:gd name="connsiteX159" fmla="*/ 1054568 w 8182003"/>
              <a:gd name="connsiteY159" fmla="*/ 214819 h 4058971"/>
              <a:gd name="connsiteX160" fmla="*/ 632124 w 8182003"/>
              <a:gd name="connsiteY160" fmla="*/ 214819 h 4058971"/>
              <a:gd name="connsiteX161" fmla="*/ 632124 w 8182003"/>
              <a:gd name="connsiteY161" fmla="*/ 1509903 h 4058971"/>
              <a:gd name="connsiteX162" fmla="*/ 422444 w 8182003"/>
              <a:gd name="connsiteY162" fmla="*/ 1509903 h 4058971"/>
              <a:gd name="connsiteX163" fmla="*/ 422444 w 8182003"/>
              <a:gd name="connsiteY163" fmla="*/ 214819 h 4058971"/>
              <a:gd name="connsiteX164" fmla="*/ 0 w 8182003"/>
              <a:gd name="connsiteY164" fmla="*/ 214819 h 4058971"/>
              <a:gd name="connsiteX165" fmla="*/ 4086202 w 8182003"/>
              <a:gd name="connsiteY165" fmla="*/ 0 h 4058971"/>
              <a:gd name="connsiteX166" fmla="*/ 4321578 w 8182003"/>
              <a:gd name="connsiteY166" fmla="*/ 38544 h 4058971"/>
              <a:gd name="connsiteX167" fmla="*/ 4545648 w 8182003"/>
              <a:gd name="connsiteY167" fmla="*/ 156232 h 4058971"/>
              <a:gd name="connsiteX168" fmla="*/ 4426418 w 8182003"/>
              <a:gd name="connsiteY168" fmla="*/ 322743 h 4058971"/>
              <a:gd name="connsiteX169" fmla="*/ 4256310 w 8182003"/>
              <a:gd name="connsiteY169" fmla="*/ 228182 h 4058971"/>
              <a:gd name="connsiteX170" fmla="*/ 4086202 w 8182003"/>
              <a:gd name="connsiteY170" fmla="*/ 197346 h 4058971"/>
              <a:gd name="connsiteX171" fmla="*/ 3848256 w 8182003"/>
              <a:gd name="connsiteY171" fmla="*/ 258503 h 4058971"/>
              <a:gd name="connsiteX172" fmla="*/ 3763458 w 8182003"/>
              <a:gd name="connsiteY172" fmla="*/ 431695 h 4058971"/>
              <a:gd name="connsiteX173" fmla="*/ 3763458 w 8182003"/>
              <a:gd name="connsiteY173" fmla="*/ 432722 h 4058971"/>
              <a:gd name="connsiteX174" fmla="*/ 3812795 w 8182003"/>
              <a:gd name="connsiteY174" fmla="*/ 561203 h 4058971"/>
              <a:gd name="connsiteX175" fmla="*/ 3941789 w 8182003"/>
              <a:gd name="connsiteY175" fmla="*/ 626471 h 4058971"/>
              <a:gd name="connsiteX176" fmla="*/ 4112926 w 8182003"/>
              <a:gd name="connsiteY176" fmla="*/ 666043 h 4058971"/>
              <a:gd name="connsiteX177" fmla="*/ 4277381 w 8182003"/>
              <a:gd name="connsiteY177" fmla="*/ 705615 h 4058971"/>
              <a:gd name="connsiteX178" fmla="*/ 4426932 w 8182003"/>
              <a:gd name="connsiteY178" fmla="*/ 772425 h 4058971"/>
              <a:gd name="connsiteX179" fmla="*/ 4534856 w 8182003"/>
              <a:gd name="connsiteY179" fmla="*/ 892169 h 4058971"/>
              <a:gd name="connsiteX180" fmla="*/ 4575456 w 8182003"/>
              <a:gd name="connsiteY180" fmla="*/ 1090543 h 4058971"/>
              <a:gd name="connsiteX181" fmla="*/ 4575456 w 8182003"/>
              <a:gd name="connsiteY181" fmla="*/ 1092598 h 4058971"/>
              <a:gd name="connsiteX182" fmla="*/ 4431558 w 8182003"/>
              <a:gd name="connsiteY182" fmla="*/ 1412258 h 4058971"/>
              <a:gd name="connsiteX183" fmla="*/ 4026587 w 8182003"/>
              <a:gd name="connsiteY183" fmla="*/ 1525321 h 4058971"/>
              <a:gd name="connsiteX184" fmla="*/ 3821532 w 8182003"/>
              <a:gd name="connsiteY184" fmla="*/ 1504764 h 4058971"/>
              <a:gd name="connsiteX185" fmla="*/ 3641659 w 8182003"/>
              <a:gd name="connsiteY185" fmla="*/ 1443093 h 4058971"/>
              <a:gd name="connsiteX186" fmla="*/ 3484913 w 8182003"/>
              <a:gd name="connsiteY186" fmla="*/ 1340309 h 4058971"/>
              <a:gd name="connsiteX187" fmla="*/ 3615450 w 8182003"/>
              <a:gd name="connsiteY187" fmla="*/ 1179965 h 4058971"/>
              <a:gd name="connsiteX188" fmla="*/ 3803544 w 8182003"/>
              <a:gd name="connsiteY188" fmla="*/ 1290972 h 4058971"/>
              <a:gd name="connsiteX189" fmla="*/ 4026587 w 8182003"/>
              <a:gd name="connsiteY189" fmla="*/ 1327975 h 4058971"/>
              <a:gd name="connsiteX190" fmla="*/ 4278408 w 8182003"/>
              <a:gd name="connsiteY190" fmla="*/ 1267332 h 4058971"/>
              <a:gd name="connsiteX191" fmla="*/ 4367831 w 8182003"/>
              <a:gd name="connsiteY191" fmla="*/ 1097738 h 4058971"/>
              <a:gd name="connsiteX192" fmla="*/ 4367831 w 8182003"/>
              <a:gd name="connsiteY192" fmla="*/ 1096710 h 4058971"/>
              <a:gd name="connsiteX193" fmla="*/ 4322606 w 8182003"/>
              <a:gd name="connsiteY193" fmla="*/ 966174 h 4058971"/>
              <a:gd name="connsiteX194" fmla="*/ 4203890 w 8182003"/>
              <a:gd name="connsiteY194" fmla="*/ 898850 h 4058971"/>
              <a:gd name="connsiteX195" fmla="*/ 4043032 w 8182003"/>
              <a:gd name="connsiteY195" fmla="*/ 862361 h 4058971"/>
              <a:gd name="connsiteX196" fmla="*/ 3872924 w 8182003"/>
              <a:gd name="connsiteY196" fmla="*/ 828442 h 4058971"/>
              <a:gd name="connsiteX197" fmla="*/ 3715150 w 8182003"/>
              <a:gd name="connsiteY197" fmla="*/ 767286 h 4058971"/>
              <a:gd name="connsiteX198" fmla="*/ 3599517 w 8182003"/>
              <a:gd name="connsiteY198" fmla="*/ 647542 h 4058971"/>
              <a:gd name="connsiteX199" fmla="*/ 3555834 w 8182003"/>
              <a:gd name="connsiteY199" fmla="*/ 438890 h 4058971"/>
              <a:gd name="connsiteX200" fmla="*/ 3555834 w 8182003"/>
              <a:gd name="connsiteY200" fmla="*/ 437862 h 4058971"/>
              <a:gd name="connsiteX201" fmla="*/ 3694593 w 8182003"/>
              <a:gd name="connsiteY201" fmla="*/ 114605 h 4058971"/>
              <a:gd name="connsiteX202" fmla="*/ 4086202 w 8182003"/>
              <a:gd name="connsiteY202" fmla="*/ 0 h 4058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8182003" h="4058971">
                <a:moveTo>
                  <a:pt x="2959442" y="2837892"/>
                </a:moveTo>
                <a:lnTo>
                  <a:pt x="2726377" y="3516269"/>
                </a:lnTo>
                <a:lnTo>
                  <a:pt x="3192508" y="3516269"/>
                </a:lnTo>
                <a:close/>
                <a:moveTo>
                  <a:pt x="4924425" y="2549067"/>
                </a:moveTo>
                <a:lnTo>
                  <a:pt x="5978993" y="2549067"/>
                </a:lnTo>
                <a:lnTo>
                  <a:pt x="5978993" y="2748469"/>
                </a:lnTo>
                <a:lnTo>
                  <a:pt x="5556549" y="2748469"/>
                </a:lnTo>
                <a:lnTo>
                  <a:pt x="5556549" y="4043553"/>
                </a:lnTo>
                <a:lnTo>
                  <a:pt x="5346869" y="4043553"/>
                </a:lnTo>
                <a:lnTo>
                  <a:pt x="5346869" y="2748469"/>
                </a:lnTo>
                <a:lnTo>
                  <a:pt x="4924425" y="2748469"/>
                </a:lnTo>
                <a:close/>
                <a:moveTo>
                  <a:pt x="2870020" y="2549067"/>
                </a:moveTo>
                <a:lnTo>
                  <a:pt x="3048865" y="2549067"/>
                </a:lnTo>
                <a:lnTo>
                  <a:pt x="3599789" y="4043553"/>
                </a:lnTo>
                <a:lnTo>
                  <a:pt x="3373664" y="4043553"/>
                </a:lnTo>
                <a:lnTo>
                  <a:pt x="3261015" y="3715671"/>
                </a:lnTo>
                <a:lnTo>
                  <a:pt x="2657870" y="3715671"/>
                </a:lnTo>
                <a:lnTo>
                  <a:pt x="2545222" y="4043553"/>
                </a:lnTo>
                <a:lnTo>
                  <a:pt x="2319096" y="4043553"/>
                </a:lnTo>
                <a:close/>
                <a:moveTo>
                  <a:pt x="1281894" y="2549067"/>
                </a:moveTo>
                <a:lnTo>
                  <a:pt x="1384678" y="2549067"/>
                </a:lnTo>
                <a:lnTo>
                  <a:pt x="1491574" y="2549067"/>
                </a:lnTo>
                <a:lnTo>
                  <a:pt x="2222372" y="2549067"/>
                </a:lnTo>
                <a:lnTo>
                  <a:pt x="2222372" y="2748469"/>
                </a:lnTo>
                <a:lnTo>
                  <a:pt x="1491574" y="2748469"/>
                </a:lnTo>
                <a:lnTo>
                  <a:pt x="1491574" y="3215111"/>
                </a:lnTo>
                <a:lnTo>
                  <a:pt x="2109308" y="3215111"/>
                </a:lnTo>
                <a:lnTo>
                  <a:pt x="2109308" y="3414512"/>
                </a:lnTo>
                <a:lnTo>
                  <a:pt x="1491574" y="3414512"/>
                </a:lnTo>
                <a:lnTo>
                  <a:pt x="1491574" y="4043553"/>
                </a:lnTo>
                <a:lnTo>
                  <a:pt x="1281894" y="4043553"/>
                </a:lnTo>
                <a:close/>
                <a:moveTo>
                  <a:pt x="6648427" y="2533650"/>
                </a:moveTo>
                <a:cubicBezTo>
                  <a:pt x="6728599" y="2533650"/>
                  <a:pt x="6807058" y="2546498"/>
                  <a:pt x="6883803" y="2572194"/>
                </a:cubicBezTo>
                <a:cubicBezTo>
                  <a:pt x="6960549" y="2597890"/>
                  <a:pt x="7035239" y="2637119"/>
                  <a:pt x="7107873" y="2689882"/>
                </a:cubicBezTo>
                <a:lnTo>
                  <a:pt x="6988643" y="2856393"/>
                </a:lnTo>
                <a:cubicBezTo>
                  <a:pt x="6931769" y="2813909"/>
                  <a:pt x="6875067" y="2782388"/>
                  <a:pt x="6818535" y="2761831"/>
                </a:cubicBezTo>
                <a:cubicBezTo>
                  <a:pt x="6762004" y="2741274"/>
                  <a:pt x="6705301" y="2730996"/>
                  <a:pt x="6648427" y="2730996"/>
                </a:cubicBezTo>
                <a:cubicBezTo>
                  <a:pt x="6546327" y="2730996"/>
                  <a:pt x="6467012" y="2751382"/>
                  <a:pt x="6410481" y="2792153"/>
                </a:cubicBezTo>
                <a:cubicBezTo>
                  <a:pt x="6353949" y="2832924"/>
                  <a:pt x="6325684" y="2890654"/>
                  <a:pt x="6325684" y="2965344"/>
                </a:cubicBezTo>
                <a:lnTo>
                  <a:pt x="6325684" y="2966372"/>
                </a:lnTo>
                <a:cubicBezTo>
                  <a:pt x="6325684" y="3022561"/>
                  <a:pt x="6342129" y="3065388"/>
                  <a:pt x="6375020" y="3094853"/>
                </a:cubicBezTo>
                <a:cubicBezTo>
                  <a:pt x="6407911" y="3124318"/>
                  <a:pt x="6450910" y="3146074"/>
                  <a:pt x="6504015" y="3160121"/>
                </a:cubicBezTo>
                <a:cubicBezTo>
                  <a:pt x="6557120" y="3174168"/>
                  <a:pt x="6614165" y="3187359"/>
                  <a:pt x="6675151" y="3199693"/>
                </a:cubicBezTo>
                <a:cubicBezTo>
                  <a:pt x="6729970" y="3210657"/>
                  <a:pt x="6784787" y="3223847"/>
                  <a:pt x="6839606" y="3239265"/>
                </a:cubicBezTo>
                <a:cubicBezTo>
                  <a:pt x="6894425" y="3254683"/>
                  <a:pt x="6944275" y="3276953"/>
                  <a:pt x="6989157" y="3306075"/>
                </a:cubicBezTo>
                <a:cubicBezTo>
                  <a:pt x="7034039" y="3335197"/>
                  <a:pt x="7070014" y="3375112"/>
                  <a:pt x="7097081" y="3425819"/>
                </a:cubicBezTo>
                <a:cubicBezTo>
                  <a:pt x="7124148" y="3476526"/>
                  <a:pt x="7137681" y="3542650"/>
                  <a:pt x="7137681" y="3624193"/>
                </a:cubicBezTo>
                <a:lnTo>
                  <a:pt x="7137681" y="3626248"/>
                </a:lnTo>
                <a:cubicBezTo>
                  <a:pt x="7137681" y="3763980"/>
                  <a:pt x="7089715" y="3870533"/>
                  <a:pt x="6993783" y="3945908"/>
                </a:cubicBezTo>
                <a:cubicBezTo>
                  <a:pt x="6897850" y="4021283"/>
                  <a:pt x="6762861" y="4058971"/>
                  <a:pt x="6588812" y="4058971"/>
                </a:cubicBezTo>
                <a:cubicBezTo>
                  <a:pt x="6516178" y="4058971"/>
                  <a:pt x="6447826" y="4052119"/>
                  <a:pt x="6383757" y="4038414"/>
                </a:cubicBezTo>
                <a:cubicBezTo>
                  <a:pt x="6319688" y="4024710"/>
                  <a:pt x="6259731" y="4004153"/>
                  <a:pt x="6203884" y="3976743"/>
                </a:cubicBezTo>
                <a:cubicBezTo>
                  <a:pt x="6148038" y="3949334"/>
                  <a:pt x="6095790" y="3915073"/>
                  <a:pt x="6047138" y="3873959"/>
                </a:cubicBezTo>
                <a:lnTo>
                  <a:pt x="6177674" y="3713615"/>
                </a:lnTo>
                <a:cubicBezTo>
                  <a:pt x="6234549" y="3762952"/>
                  <a:pt x="6297247" y="3799954"/>
                  <a:pt x="6365770" y="3824622"/>
                </a:cubicBezTo>
                <a:cubicBezTo>
                  <a:pt x="6434292" y="3849291"/>
                  <a:pt x="6508640" y="3861625"/>
                  <a:pt x="6588812" y="3861625"/>
                </a:cubicBezTo>
                <a:cubicBezTo>
                  <a:pt x="6697079" y="3861625"/>
                  <a:pt x="6781019" y="3841411"/>
                  <a:pt x="6840634" y="3800982"/>
                </a:cubicBezTo>
                <a:cubicBezTo>
                  <a:pt x="6900249" y="3760554"/>
                  <a:pt x="6930056" y="3704022"/>
                  <a:pt x="6930056" y="3631388"/>
                </a:cubicBezTo>
                <a:lnTo>
                  <a:pt x="6930056" y="3630360"/>
                </a:lnTo>
                <a:cubicBezTo>
                  <a:pt x="6930056" y="3573486"/>
                  <a:pt x="6914982" y="3529974"/>
                  <a:pt x="6884831" y="3499823"/>
                </a:cubicBezTo>
                <a:cubicBezTo>
                  <a:pt x="6854681" y="3469674"/>
                  <a:pt x="6815109" y="3447232"/>
                  <a:pt x="6766115" y="3432500"/>
                </a:cubicBezTo>
                <a:cubicBezTo>
                  <a:pt x="6717122" y="3417767"/>
                  <a:pt x="6663502" y="3405604"/>
                  <a:pt x="6605257" y="3396011"/>
                </a:cubicBezTo>
                <a:cubicBezTo>
                  <a:pt x="6549069" y="3386418"/>
                  <a:pt x="6492365" y="3375112"/>
                  <a:pt x="6435149" y="3362092"/>
                </a:cubicBezTo>
                <a:cubicBezTo>
                  <a:pt x="6377933" y="3349073"/>
                  <a:pt x="6325341" y="3328687"/>
                  <a:pt x="6277375" y="3300936"/>
                </a:cubicBezTo>
                <a:cubicBezTo>
                  <a:pt x="6229409" y="3273184"/>
                  <a:pt x="6190865" y="3233269"/>
                  <a:pt x="6161743" y="3181192"/>
                </a:cubicBezTo>
                <a:cubicBezTo>
                  <a:pt x="6132620" y="3129114"/>
                  <a:pt x="6118059" y="3059564"/>
                  <a:pt x="6118059" y="2972539"/>
                </a:cubicBezTo>
                <a:lnTo>
                  <a:pt x="6118059" y="2971511"/>
                </a:lnTo>
                <a:cubicBezTo>
                  <a:pt x="6118059" y="2832410"/>
                  <a:pt x="6164312" y="2724658"/>
                  <a:pt x="6256818" y="2648254"/>
                </a:cubicBezTo>
                <a:cubicBezTo>
                  <a:pt x="6349324" y="2571851"/>
                  <a:pt x="6479860" y="2533650"/>
                  <a:pt x="6648427" y="2533650"/>
                </a:cubicBezTo>
                <a:close/>
                <a:moveTo>
                  <a:pt x="4314323" y="2533650"/>
                </a:moveTo>
                <a:cubicBezTo>
                  <a:pt x="4400662" y="2533650"/>
                  <a:pt x="4479634" y="2552151"/>
                  <a:pt x="4551241" y="2589153"/>
                </a:cubicBezTo>
                <a:cubicBezTo>
                  <a:pt x="4622848" y="2626156"/>
                  <a:pt x="4682805" y="2677891"/>
                  <a:pt x="4731114" y="2744358"/>
                </a:cubicBezTo>
                <a:cubicBezTo>
                  <a:pt x="4779422" y="2810825"/>
                  <a:pt x="4812142" y="2888599"/>
                  <a:pt x="4829273" y="2977679"/>
                </a:cubicBezTo>
                <a:lnTo>
                  <a:pt x="4614453" y="2977679"/>
                </a:lnTo>
                <a:cubicBezTo>
                  <a:pt x="4601434" y="2929713"/>
                  <a:pt x="4579678" y="2887742"/>
                  <a:pt x="4549185" y="2851768"/>
                </a:cubicBezTo>
                <a:cubicBezTo>
                  <a:pt x="4518692" y="2815793"/>
                  <a:pt x="4482889" y="2787870"/>
                  <a:pt x="4441776" y="2767998"/>
                </a:cubicBezTo>
                <a:cubicBezTo>
                  <a:pt x="4400662" y="2748127"/>
                  <a:pt x="4358178" y="2738191"/>
                  <a:pt x="4314323" y="2738191"/>
                </a:cubicBezTo>
                <a:cubicBezTo>
                  <a:pt x="4222502" y="2738191"/>
                  <a:pt x="4148668" y="2770568"/>
                  <a:pt x="4092822" y="2835322"/>
                </a:cubicBezTo>
                <a:cubicBezTo>
                  <a:pt x="4036977" y="2900076"/>
                  <a:pt x="4009053" y="2985559"/>
                  <a:pt x="4009053" y="3091769"/>
                </a:cubicBezTo>
                <a:lnTo>
                  <a:pt x="4009053" y="3501879"/>
                </a:lnTo>
                <a:cubicBezTo>
                  <a:pt x="4009053" y="3608090"/>
                  <a:pt x="4036977" y="3693401"/>
                  <a:pt x="4092822" y="3757812"/>
                </a:cubicBezTo>
                <a:cubicBezTo>
                  <a:pt x="4148668" y="3822224"/>
                  <a:pt x="4222502" y="3854430"/>
                  <a:pt x="4314323" y="3854430"/>
                </a:cubicBezTo>
                <a:cubicBezTo>
                  <a:pt x="4379419" y="3854430"/>
                  <a:pt x="4440748" y="3833873"/>
                  <a:pt x="4498307" y="3792759"/>
                </a:cubicBezTo>
                <a:cubicBezTo>
                  <a:pt x="4555866" y="3751645"/>
                  <a:pt x="4594582" y="3692373"/>
                  <a:pt x="4614453" y="3614942"/>
                </a:cubicBezTo>
                <a:lnTo>
                  <a:pt x="4829273" y="3614942"/>
                </a:lnTo>
                <a:cubicBezTo>
                  <a:pt x="4812142" y="3704022"/>
                  <a:pt x="4779251" y="3781796"/>
                  <a:pt x="4730600" y="3848263"/>
                </a:cubicBezTo>
                <a:cubicBezTo>
                  <a:pt x="4681949" y="3914730"/>
                  <a:pt x="4621991" y="3966465"/>
                  <a:pt x="4550727" y="4003467"/>
                </a:cubicBezTo>
                <a:cubicBezTo>
                  <a:pt x="4479463" y="4040470"/>
                  <a:pt x="4400662" y="4058971"/>
                  <a:pt x="4314323" y="4058971"/>
                </a:cubicBezTo>
                <a:cubicBezTo>
                  <a:pt x="4210168" y="4058971"/>
                  <a:pt x="4119032" y="4035844"/>
                  <a:pt x="4040916" y="3989591"/>
                </a:cubicBezTo>
                <a:cubicBezTo>
                  <a:pt x="3962800" y="3943338"/>
                  <a:pt x="3902157" y="3878413"/>
                  <a:pt x="3858988" y="3794815"/>
                </a:cubicBezTo>
                <a:cubicBezTo>
                  <a:pt x="3815818" y="3711217"/>
                  <a:pt x="3794233" y="3613572"/>
                  <a:pt x="3794233" y="3501879"/>
                </a:cubicBezTo>
                <a:lnTo>
                  <a:pt x="3794233" y="3091769"/>
                </a:lnTo>
                <a:cubicBezTo>
                  <a:pt x="3794233" y="2979392"/>
                  <a:pt x="3815818" y="2881404"/>
                  <a:pt x="3858988" y="2797806"/>
                </a:cubicBezTo>
                <a:cubicBezTo>
                  <a:pt x="3902157" y="2714208"/>
                  <a:pt x="3962800" y="2649282"/>
                  <a:pt x="4040916" y="2603029"/>
                </a:cubicBezTo>
                <a:cubicBezTo>
                  <a:pt x="4119032" y="2556776"/>
                  <a:pt x="4210168" y="2533650"/>
                  <a:pt x="4314323" y="2533650"/>
                </a:cubicBezTo>
                <a:close/>
                <a:moveTo>
                  <a:pt x="7349449" y="214819"/>
                </a:moveTo>
                <a:lnTo>
                  <a:pt x="7349449" y="1310502"/>
                </a:lnTo>
                <a:lnTo>
                  <a:pt x="7619772" y="1310502"/>
                </a:lnTo>
                <a:cubicBezTo>
                  <a:pt x="7730095" y="1310502"/>
                  <a:pt x="7815576" y="1281893"/>
                  <a:pt x="7876219" y="1224676"/>
                </a:cubicBezTo>
                <a:cubicBezTo>
                  <a:pt x="7936862" y="1167460"/>
                  <a:pt x="7967183" y="1086774"/>
                  <a:pt x="7967183" y="982619"/>
                </a:cubicBezTo>
                <a:lnTo>
                  <a:pt x="7967183" y="542702"/>
                </a:lnTo>
                <a:cubicBezTo>
                  <a:pt x="7967183" y="438547"/>
                  <a:pt x="7936862" y="357861"/>
                  <a:pt x="7876219" y="300644"/>
                </a:cubicBezTo>
                <a:cubicBezTo>
                  <a:pt x="7815576" y="243428"/>
                  <a:pt x="7730093" y="214819"/>
                  <a:pt x="7619772" y="214819"/>
                </a:cubicBezTo>
                <a:close/>
                <a:moveTo>
                  <a:pt x="7139769" y="15418"/>
                </a:moveTo>
                <a:lnTo>
                  <a:pt x="7281611" y="15418"/>
                </a:lnTo>
                <a:lnTo>
                  <a:pt x="7349449" y="15418"/>
                </a:lnTo>
                <a:lnTo>
                  <a:pt x="7613605" y="15418"/>
                </a:lnTo>
                <a:cubicBezTo>
                  <a:pt x="7794505" y="15418"/>
                  <a:pt x="7934464" y="62185"/>
                  <a:pt x="8033479" y="155719"/>
                </a:cubicBezTo>
                <a:cubicBezTo>
                  <a:pt x="8132495" y="249252"/>
                  <a:pt x="8182003" y="380988"/>
                  <a:pt x="8182003" y="550925"/>
                </a:cubicBezTo>
                <a:lnTo>
                  <a:pt x="8182003" y="974396"/>
                </a:lnTo>
                <a:cubicBezTo>
                  <a:pt x="8182003" y="1087459"/>
                  <a:pt x="8159733" y="1183905"/>
                  <a:pt x="8115193" y="1263735"/>
                </a:cubicBezTo>
                <a:cubicBezTo>
                  <a:pt x="8070653" y="1343564"/>
                  <a:pt x="8005899" y="1404549"/>
                  <a:pt x="7920930" y="1446691"/>
                </a:cubicBezTo>
                <a:cubicBezTo>
                  <a:pt x="7835962" y="1488833"/>
                  <a:pt x="7733177" y="1509903"/>
                  <a:pt x="7612577" y="1509903"/>
                </a:cubicBezTo>
                <a:lnTo>
                  <a:pt x="7349449" y="1509903"/>
                </a:lnTo>
                <a:lnTo>
                  <a:pt x="7281611" y="1509903"/>
                </a:lnTo>
                <a:lnTo>
                  <a:pt x="7139769" y="1509903"/>
                </a:lnTo>
                <a:close/>
                <a:moveTo>
                  <a:pt x="5882469" y="15418"/>
                </a:moveTo>
                <a:lnTo>
                  <a:pt x="5984226" y="15418"/>
                </a:lnTo>
                <a:lnTo>
                  <a:pt x="6092149" y="15418"/>
                </a:lnTo>
                <a:lnTo>
                  <a:pt x="6842475" y="15418"/>
                </a:lnTo>
                <a:lnTo>
                  <a:pt x="6842475" y="214819"/>
                </a:lnTo>
                <a:lnTo>
                  <a:pt x="6092149" y="214819"/>
                </a:lnTo>
                <a:lnTo>
                  <a:pt x="6092149" y="668099"/>
                </a:lnTo>
                <a:lnTo>
                  <a:pt x="6729413" y="668099"/>
                </a:lnTo>
                <a:lnTo>
                  <a:pt x="6729413" y="867501"/>
                </a:lnTo>
                <a:lnTo>
                  <a:pt x="6092149" y="867501"/>
                </a:lnTo>
                <a:lnTo>
                  <a:pt x="6092149" y="1310502"/>
                </a:lnTo>
                <a:lnTo>
                  <a:pt x="6842475" y="1310502"/>
                </a:lnTo>
                <a:lnTo>
                  <a:pt x="6842475" y="1509903"/>
                </a:lnTo>
                <a:lnTo>
                  <a:pt x="6092149" y="1509903"/>
                </a:lnTo>
                <a:lnTo>
                  <a:pt x="5984226" y="1509903"/>
                </a:lnTo>
                <a:lnTo>
                  <a:pt x="5882469" y="1509903"/>
                </a:lnTo>
                <a:close/>
                <a:moveTo>
                  <a:pt x="4667250" y="15418"/>
                </a:moveTo>
                <a:lnTo>
                  <a:pt x="5721818" y="15418"/>
                </a:lnTo>
                <a:lnTo>
                  <a:pt x="5721818" y="214819"/>
                </a:lnTo>
                <a:lnTo>
                  <a:pt x="5299374" y="214819"/>
                </a:lnTo>
                <a:lnTo>
                  <a:pt x="5299374" y="1509903"/>
                </a:lnTo>
                <a:lnTo>
                  <a:pt x="5089694" y="1509903"/>
                </a:lnTo>
                <a:lnTo>
                  <a:pt x="5089694" y="214819"/>
                </a:lnTo>
                <a:lnTo>
                  <a:pt x="4667250" y="214819"/>
                </a:lnTo>
                <a:close/>
                <a:moveTo>
                  <a:pt x="2996394" y="15418"/>
                </a:moveTo>
                <a:lnTo>
                  <a:pt x="3206074" y="15418"/>
                </a:lnTo>
                <a:lnTo>
                  <a:pt x="3206074" y="1509903"/>
                </a:lnTo>
                <a:lnTo>
                  <a:pt x="2996394" y="1509903"/>
                </a:lnTo>
                <a:close/>
                <a:moveTo>
                  <a:pt x="1061043" y="15418"/>
                </a:moveTo>
                <a:lnTo>
                  <a:pt x="1278945" y="15418"/>
                </a:lnTo>
                <a:lnTo>
                  <a:pt x="1543101" y="1187160"/>
                </a:lnTo>
                <a:lnTo>
                  <a:pt x="1849399" y="15418"/>
                </a:lnTo>
                <a:lnTo>
                  <a:pt x="1993297" y="15418"/>
                </a:lnTo>
                <a:lnTo>
                  <a:pt x="2299595" y="1187160"/>
                </a:lnTo>
                <a:lnTo>
                  <a:pt x="2563751" y="15418"/>
                </a:lnTo>
                <a:lnTo>
                  <a:pt x="2781654" y="15418"/>
                </a:lnTo>
                <a:lnTo>
                  <a:pt x="2416769" y="1509903"/>
                </a:lnTo>
                <a:lnTo>
                  <a:pt x="2202977" y="1509903"/>
                </a:lnTo>
                <a:lnTo>
                  <a:pt x="1927515" y="465613"/>
                </a:lnTo>
                <a:lnTo>
                  <a:pt x="1639719" y="1509903"/>
                </a:lnTo>
                <a:lnTo>
                  <a:pt x="1425927" y="1509903"/>
                </a:lnTo>
                <a:close/>
                <a:moveTo>
                  <a:pt x="0" y="15418"/>
                </a:moveTo>
                <a:lnTo>
                  <a:pt x="1054568" y="15418"/>
                </a:lnTo>
                <a:lnTo>
                  <a:pt x="1054568" y="214819"/>
                </a:lnTo>
                <a:lnTo>
                  <a:pt x="632124" y="214819"/>
                </a:lnTo>
                <a:lnTo>
                  <a:pt x="632124" y="1509903"/>
                </a:lnTo>
                <a:lnTo>
                  <a:pt x="422444" y="1509903"/>
                </a:lnTo>
                <a:lnTo>
                  <a:pt x="422444" y="214819"/>
                </a:lnTo>
                <a:lnTo>
                  <a:pt x="0" y="214819"/>
                </a:lnTo>
                <a:close/>
                <a:moveTo>
                  <a:pt x="4086202" y="0"/>
                </a:moveTo>
                <a:cubicBezTo>
                  <a:pt x="4166373" y="0"/>
                  <a:pt x="4244832" y="12848"/>
                  <a:pt x="4321578" y="38544"/>
                </a:cubicBezTo>
                <a:cubicBezTo>
                  <a:pt x="4398324" y="64240"/>
                  <a:pt x="4473014" y="103470"/>
                  <a:pt x="4545648" y="156232"/>
                </a:cubicBezTo>
                <a:lnTo>
                  <a:pt x="4426418" y="322743"/>
                </a:lnTo>
                <a:cubicBezTo>
                  <a:pt x="4369544" y="280259"/>
                  <a:pt x="4312842" y="248738"/>
                  <a:pt x="4256310" y="228182"/>
                </a:cubicBezTo>
                <a:cubicBezTo>
                  <a:pt x="4199778" y="207625"/>
                  <a:pt x="4143076" y="197346"/>
                  <a:pt x="4086202" y="197346"/>
                </a:cubicBezTo>
                <a:cubicBezTo>
                  <a:pt x="3984103" y="197346"/>
                  <a:pt x="3904787" y="217732"/>
                  <a:pt x="3848256" y="258503"/>
                </a:cubicBezTo>
                <a:cubicBezTo>
                  <a:pt x="3791724" y="299274"/>
                  <a:pt x="3763458" y="357005"/>
                  <a:pt x="3763458" y="431695"/>
                </a:cubicBezTo>
                <a:lnTo>
                  <a:pt x="3763458" y="432722"/>
                </a:lnTo>
                <a:cubicBezTo>
                  <a:pt x="3763458" y="488911"/>
                  <a:pt x="3779904" y="531738"/>
                  <a:pt x="3812795" y="561203"/>
                </a:cubicBezTo>
                <a:cubicBezTo>
                  <a:pt x="3845686" y="590668"/>
                  <a:pt x="3888684" y="612424"/>
                  <a:pt x="3941789" y="626471"/>
                </a:cubicBezTo>
                <a:cubicBezTo>
                  <a:pt x="3994895" y="640518"/>
                  <a:pt x="4051940" y="653709"/>
                  <a:pt x="4112926" y="666043"/>
                </a:cubicBezTo>
                <a:cubicBezTo>
                  <a:pt x="4167744" y="677007"/>
                  <a:pt x="4222562" y="690198"/>
                  <a:pt x="4277381" y="705615"/>
                </a:cubicBezTo>
                <a:cubicBezTo>
                  <a:pt x="4332199" y="721033"/>
                  <a:pt x="4382050" y="743303"/>
                  <a:pt x="4426932" y="772425"/>
                </a:cubicBezTo>
                <a:cubicBezTo>
                  <a:pt x="4471814" y="801547"/>
                  <a:pt x="4507789" y="841462"/>
                  <a:pt x="4534856" y="892169"/>
                </a:cubicBezTo>
                <a:cubicBezTo>
                  <a:pt x="4561922" y="942876"/>
                  <a:pt x="4575456" y="1009000"/>
                  <a:pt x="4575456" y="1090543"/>
                </a:cubicBezTo>
                <a:lnTo>
                  <a:pt x="4575456" y="1092598"/>
                </a:lnTo>
                <a:cubicBezTo>
                  <a:pt x="4575456" y="1230330"/>
                  <a:pt x="4527489" y="1336883"/>
                  <a:pt x="4431558" y="1412258"/>
                </a:cubicBezTo>
                <a:cubicBezTo>
                  <a:pt x="4335625" y="1487633"/>
                  <a:pt x="4200635" y="1525321"/>
                  <a:pt x="4026587" y="1525321"/>
                </a:cubicBezTo>
                <a:cubicBezTo>
                  <a:pt x="3953952" y="1525321"/>
                  <a:pt x="3885601" y="1518468"/>
                  <a:pt x="3821532" y="1504764"/>
                </a:cubicBezTo>
                <a:cubicBezTo>
                  <a:pt x="3757463" y="1491059"/>
                  <a:pt x="3697505" y="1470502"/>
                  <a:pt x="3641659" y="1443093"/>
                </a:cubicBezTo>
                <a:cubicBezTo>
                  <a:pt x="3585813" y="1415684"/>
                  <a:pt x="3533564" y="1381423"/>
                  <a:pt x="3484913" y="1340309"/>
                </a:cubicBezTo>
                <a:lnTo>
                  <a:pt x="3615450" y="1179965"/>
                </a:lnTo>
                <a:cubicBezTo>
                  <a:pt x="3672323" y="1229302"/>
                  <a:pt x="3735022" y="1266304"/>
                  <a:pt x="3803544" y="1290972"/>
                </a:cubicBezTo>
                <a:cubicBezTo>
                  <a:pt x="3872068" y="1315641"/>
                  <a:pt x="3946415" y="1327975"/>
                  <a:pt x="4026587" y="1327975"/>
                </a:cubicBezTo>
                <a:cubicBezTo>
                  <a:pt x="4134853" y="1327975"/>
                  <a:pt x="4218793" y="1307760"/>
                  <a:pt x="4278408" y="1267332"/>
                </a:cubicBezTo>
                <a:cubicBezTo>
                  <a:pt x="4338024" y="1226903"/>
                  <a:pt x="4367831" y="1170372"/>
                  <a:pt x="4367831" y="1097738"/>
                </a:cubicBezTo>
                <a:lnTo>
                  <a:pt x="4367831" y="1096710"/>
                </a:lnTo>
                <a:cubicBezTo>
                  <a:pt x="4367831" y="1039836"/>
                  <a:pt x="4352756" y="996324"/>
                  <a:pt x="4322606" y="966174"/>
                </a:cubicBezTo>
                <a:cubicBezTo>
                  <a:pt x="4292456" y="936024"/>
                  <a:pt x="4252884" y="913582"/>
                  <a:pt x="4203890" y="898850"/>
                </a:cubicBezTo>
                <a:cubicBezTo>
                  <a:pt x="4154896" y="884117"/>
                  <a:pt x="4101277" y="871955"/>
                  <a:pt x="4043032" y="862361"/>
                </a:cubicBezTo>
                <a:cubicBezTo>
                  <a:pt x="3986843" y="852768"/>
                  <a:pt x="3930140" y="841462"/>
                  <a:pt x="3872924" y="828442"/>
                </a:cubicBezTo>
                <a:cubicBezTo>
                  <a:pt x="3815708" y="815423"/>
                  <a:pt x="3763116" y="795038"/>
                  <a:pt x="3715150" y="767286"/>
                </a:cubicBezTo>
                <a:cubicBezTo>
                  <a:pt x="3667184" y="739534"/>
                  <a:pt x="3628640" y="699620"/>
                  <a:pt x="3599517" y="647542"/>
                </a:cubicBezTo>
                <a:cubicBezTo>
                  <a:pt x="3570395" y="595464"/>
                  <a:pt x="3555834" y="525914"/>
                  <a:pt x="3555834" y="438890"/>
                </a:cubicBezTo>
                <a:lnTo>
                  <a:pt x="3555834" y="437862"/>
                </a:lnTo>
                <a:cubicBezTo>
                  <a:pt x="3555834" y="298760"/>
                  <a:pt x="3602087" y="191008"/>
                  <a:pt x="3694593" y="114605"/>
                </a:cubicBezTo>
                <a:cubicBezTo>
                  <a:pt x="3787099" y="38201"/>
                  <a:pt x="3917635" y="0"/>
                  <a:pt x="4086202" y="0"/>
                </a:cubicBezTo>
                <a:close/>
              </a:path>
            </a:pathLst>
          </a:custGeom>
        </p:spPr>
      </p:pic>
      <p:pic>
        <p:nvPicPr>
          <p:cNvPr id="5" name="Afbeelding 4">
            <a:extLst>
              <a:ext uri="{FF2B5EF4-FFF2-40B4-BE49-F238E27FC236}">
                <a16:creationId xmlns:a16="http://schemas.microsoft.com/office/drawing/2014/main" id="{5CC72ED8-EEDC-E8A7-C250-21CAE33A4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70869" y="0"/>
            <a:ext cx="683419" cy="6858000"/>
          </a:xfrm>
          <a:prstGeom prst="rect">
            <a:avLst/>
          </a:prstGeom>
        </p:spPr>
      </p:pic>
      <p:pic>
        <p:nvPicPr>
          <p:cNvPr id="7" name="Afbeelding 6" descr="Afbeelding met Luchtfotografie, buitenshuis, Vogelperspectief, voorstad&#10;&#10;Automatisch gegenereerde beschrijving">
            <a:extLst>
              <a:ext uri="{FF2B5EF4-FFF2-40B4-BE49-F238E27FC236}">
                <a16:creationId xmlns:a16="http://schemas.microsoft.com/office/drawing/2014/main" id="{0C2F87F4-B4D0-2542-E0AF-380B1A341920}"/>
              </a:ext>
            </a:extLst>
          </p:cNvPr>
          <p:cNvPicPr>
            <a:picLocks noChangeAspect="1"/>
          </p:cNvPicPr>
          <p:nvPr/>
        </p:nvPicPr>
        <p:blipFill rotWithShape="1">
          <a:blip r:embed="rId4">
            <a:extLst>
              <a:ext uri="{28A0092B-C50C-407E-A947-70E740481C1C}">
                <a14:useLocalDpi xmlns:a14="http://schemas.microsoft.com/office/drawing/2010/main" val="0"/>
              </a:ext>
            </a:extLst>
          </a:blip>
          <a:srcRect l="18281" r="28926"/>
          <a:stretch/>
        </p:blipFill>
        <p:spPr>
          <a:xfrm>
            <a:off x="11508581" y="0"/>
            <a:ext cx="683419" cy="6858000"/>
          </a:xfrm>
          <a:prstGeom prst="rect">
            <a:avLst/>
          </a:prstGeom>
        </p:spPr>
      </p:pic>
    </p:spTree>
    <p:extLst>
      <p:ext uri="{BB962C8B-B14F-4D97-AF65-F5344CB8AC3E}">
        <p14:creationId xmlns:p14="http://schemas.microsoft.com/office/powerpoint/2010/main" val="1441358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6">
            <a:extLst>
              <a:ext uri="{FF2B5EF4-FFF2-40B4-BE49-F238E27FC236}">
                <a16:creationId xmlns:a16="http://schemas.microsoft.com/office/drawing/2014/main" id="{5EE0FE12-B5B9-BC5B-F370-C33BB4719C05}"/>
              </a:ext>
            </a:extLst>
          </p:cNvPr>
          <p:cNvSpPr/>
          <p:nvPr/>
        </p:nvSpPr>
        <p:spPr>
          <a:xfrm>
            <a:off x="0" y="0"/>
            <a:ext cx="12192000" cy="6858000"/>
          </a:xfrm>
          <a:prstGeom prst="rect">
            <a:avLst/>
          </a:prstGeom>
          <a:gradFill>
            <a:gsLst>
              <a:gs pos="100000">
                <a:srgbClr val="C00000"/>
              </a:gs>
              <a:gs pos="6000">
                <a:srgbClr val="E16D6D">
                  <a:lumMod val="92000"/>
                  <a:lumOff val="8000"/>
                  <a:alpha val="6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pic>
        <p:nvPicPr>
          <p:cNvPr id="13" name="Afbeelding 12" descr="Afbeelding met natuur, buitenshuis, wolk, water&#10;&#10;Automatisch gegenereerde beschrijving">
            <a:extLst>
              <a:ext uri="{FF2B5EF4-FFF2-40B4-BE49-F238E27FC236}">
                <a16:creationId xmlns:a16="http://schemas.microsoft.com/office/drawing/2014/main" id="{F0C01EF4-FB3D-7A4E-26BF-6B5E40D4235A}"/>
              </a:ext>
            </a:extLst>
          </p:cNvPr>
          <p:cNvPicPr>
            <a:picLocks noChangeAspect="1"/>
          </p:cNvPicPr>
          <p:nvPr/>
        </p:nvPicPr>
        <p:blipFill>
          <a:blip r:embed="rId2">
            <a:extLst>
              <a:ext uri="{28A0092B-C50C-407E-A947-70E740481C1C}">
                <a14:useLocalDpi xmlns:a14="http://schemas.microsoft.com/office/drawing/2010/main" val="0"/>
              </a:ext>
            </a:extLst>
          </a:blip>
          <a:srcRect l="9168" t="4593" r="11232" b="36221"/>
          <a:stretch>
            <a:fillRect/>
          </a:stretch>
        </p:blipFill>
        <p:spPr>
          <a:xfrm>
            <a:off x="-9769503" y="1702015"/>
            <a:ext cx="8182003" cy="4058971"/>
          </a:xfrm>
          <a:custGeom>
            <a:avLst/>
            <a:gdLst>
              <a:gd name="connsiteX0" fmla="*/ 2959442 w 8182003"/>
              <a:gd name="connsiteY0" fmla="*/ 2837892 h 4058971"/>
              <a:gd name="connsiteX1" fmla="*/ 2726377 w 8182003"/>
              <a:gd name="connsiteY1" fmla="*/ 3516269 h 4058971"/>
              <a:gd name="connsiteX2" fmla="*/ 3192508 w 8182003"/>
              <a:gd name="connsiteY2" fmla="*/ 3516269 h 4058971"/>
              <a:gd name="connsiteX3" fmla="*/ 4924425 w 8182003"/>
              <a:gd name="connsiteY3" fmla="*/ 2549067 h 4058971"/>
              <a:gd name="connsiteX4" fmla="*/ 5978993 w 8182003"/>
              <a:gd name="connsiteY4" fmla="*/ 2549067 h 4058971"/>
              <a:gd name="connsiteX5" fmla="*/ 5978993 w 8182003"/>
              <a:gd name="connsiteY5" fmla="*/ 2748469 h 4058971"/>
              <a:gd name="connsiteX6" fmla="*/ 5556549 w 8182003"/>
              <a:gd name="connsiteY6" fmla="*/ 2748469 h 4058971"/>
              <a:gd name="connsiteX7" fmla="*/ 5556549 w 8182003"/>
              <a:gd name="connsiteY7" fmla="*/ 4043553 h 4058971"/>
              <a:gd name="connsiteX8" fmla="*/ 5346869 w 8182003"/>
              <a:gd name="connsiteY8" fmla="*/ 4043553 h 4058971"/>
              <a:gd name="connsiteX9" fmla="*/ 5346869 w 8182003"/>
              <a:gd name="connsiteY9" fmla="*/ 2748469 h 4058971"/>
              <a:gd name="connsiteX10" fmla="*/ 4924425 w 8182003"/>
              <a:gd name="connsiteY10" fmla="*/ 2748469 h 4058971"/>
              <a:gd name="connsiteX11" fmla="*/ 2870020 w 8182003"/>
              <a:gd name="connsiteY11" fmla="*/ 2549067 h 4058971"/>
              <a:gd name="connsiteX12" fmla="*/ 3048865 w 8182003"/>
              <a:gd name="connsiteY12" fmla="*/ 2549067 h 4058971"/>
              <a:gd name="connsiteX13" fmla="*/ 3599789 w 8182003"/>
              <a:gd name="connsiteY13" fmla="*/ 4043553 h 4058971"/>
              <a:gd name="connsiteX14" fmla="*/ 3373664 w 8182003"/>
              <a:gd name="connsiteY14" fmla="*/ 4043553 h 4058971"/>
              <a:gd name="connsiteX15" fmla="*/ 3261015 w 8182003"/>
              <a:gd name="connsiteY15" fmla="*/ 3715671 h 4058971"/>
              <a:gd name="connsiteX16" fmla="*/ 2657870 w 8182003"/>
              <a:gd name="connsiteY16" fmla="*/ 3715671 h 4058971"/>
              <a:gd name="connsiteX17" fmla="*/ 2545222 w 8182003"/>
              <a:gd name="connsiteY17" fmla="*/ 4043553 h 4058971"/>
              <a:gd name="connsiteX18" fmla="*/ 2319096 w 8182003"/>
              <a:gd name="connsiteY18" fmla="*/ 4043553 h 4058971"/>
              <a:gd name="connsiteX19" fmla="*/ 1281894 w 8182003"/>
              <a:gd name="connsiteY19" fmla="*/ 2549067 h 4058971"/>
              <a:gd name="connsiteX20" fmla="*/ 1384678 w 8182003"/>
              <a:gd name="connsiteY20" fmla="*/ 2549067 h 4058971"/>
              <a:gd name="connsiteX21" fmla="*/ 1491574 w 8182003"/>
              <a:gd name="connsiteY21" fmla="*/ 2549067 h 4058971"/>
              <a:gd name="connsiteX22" fmla="*/ 2222372 w 8182003"/>
              <a:gd name="connsiteY22" fmla="*/ 2549067 h 4058971"/>
              <a:gd name="connsiteX23" fmla="*/ 2222372 w 8182003"/>
              <a:gd name="connsiteY23" fmla="*/ 2748469 h 4058971"/>
              <a:gd name="connsiteX24" fmla="*/ 1491574 w 8182003"/>
              <a:gd name="connsiteY24" fmla="*/ 2748469 h 4058971"/>
              <a:gd name="connsiteX25" fmla="*/ 1491574 w 8182003"/>
              <a:gd name="connsiteY25" fmla="*/ 3215111 h 4058971"/>
              <a:gd name="connsiteX26" fmla="*/ 2109308 w 8182003"/>
              <a:gd name="connsiteY26" fmla="*/ 3215111 h 4058971"/>
              <a:gd name="connsiteX27" fmla="*/ 2109308 w 8182003"/>
              <a:gd name="connsiteY27" fmla="*/ 3414512 h 4058971"/>
              <a:gd name="connsiteX28" fmla="*/ 1491574 w 8182003"/>
              <a:gd name="connsiteY28" fmla="*/ 3414512 h 4058971"/>
              <a:gd name="connsiteX29" fmla="*/ 1491574 w 8182003"/>
              <a:gd name="connsiteY29" fmla="*/ 4043553 h 4058971"/>
              <a:gd name="connsiteX30" fmla="*/ 1281894 w 8182003"/>
              <a:gd name="connsiteY30" fmla="*/ 4043553 h 4058971"/>
              <a:gd name="connsiteX31" fmla="*/ 6648427 w 8182003"/>
              <a:gd name="connsiteY31" fmla="*/ 2533650 h 4058971"/>
              <a:gd name="connsiteX32" fmla="*/ 6883803 w 8182003"/>
              <a:gd name="connsiteY32" fmla="*/ 2572194 h 4058971"/>
              <a:gd name="connsiteX33" fmla="*/ 7107873 w 8182003"/>
              <a:gd name="connsiteY33" fmla="*/ 2689882 h 4058971"/>
              <a:gd name="connsiteX34" fmla="*/ 6988643 w 8182003"/>
              <a:gd name="connsiteY34" fmla="*/ 2856393 h 4058971"/>
              <a:gd name="connsiteX35" fmla="*/ 6818535 w 8182003"/>
              <a:gd name="connsiteY35" fmla="*/ 2761831 h 4058971"/>
              <a:gd name="connsiteX36" fmla="*/ 6648427 w 8182003"/>
              <a:gd name="connsiteY36" fmla="*/ 2730996 h 4058971"/>
              <a:gd name="connsiteX37" fmla="*/ 6410481 w 8182003"/>
              <a:gd name="connsiteY37" fmla="*/ 2792153 h 4058971"/>
              <a:gd name="connsiteX38" fmla="*/ 6325684 w 8182003"/>
              <a:gd name="connsiteY38" fmla="*/ 2965344 h 4058971"/>
              <a:gd name="connsiteX39" fmla="*/ 6325684 w 8182003"/>
              <a:gd name="connsiteY39" fmla="*/ 2966372 h 4058971"/>
              <a:gd name="connsiteX40" fmla="*/ 6375020 w 8182003"/>
              <a:gd name="connsiteY40" fmla="*/ 3094853 h 4058971"/>
              <a:gd name="connsiteX41" fmla="*/ 6504015 w 8182003"/>
              <a:gd name="connsiteY41" fmla="*/ 3160121 h 4058971"/>
              <a:gd name="connsiteX42" fmla="*/ 6675151 w 8182003"/>
              <a:gd name="connsiteY42" fmla="*/ 3199693 h 4058971"/>
              <a:gd name="connsiteX43" fmla="*/ 6839606 w 8182003"/>
              <a:gd name="connsiteY43" fmla="*/ 3239265 h 4058971"/>
              <a:gd name="connsiteX44" fmla="*/ 6989157 w 8182003"/>
              <a:gd name="connsiteY44" fmla="*/ 3306075 h 4058971"/>
              <a:gd name="connsiteX45" fmla="*/ 7097081 w 8182003"/>
              <a:gd name="connsiteY45" fmla="*/ 3425819 h 4058971"/>
              <a:gd name="connsiteX46" fmla="*/ 7137681 w 8182003"/>
              <a:gd name="connsiteY46" fmla="*/ 3624193 h 4058971"/>
              <a:gd name="connsiteX47" fmla="*/ 7137681 w 8182003"/>
              <a:gd name="connsiteY47" fmla="*/ 3626248 h 4058971"/>
              <a:gd name="connsiteX48" fmla="*/ 6993783 w 8182003"/>
              <a:gd name="connsiteY48" fmla="*/ 3945908 h 4058971"/>
              <a:gd name="connsiteX49" fmla="*/ 6588812 w 8182003"/>
              <a:gd name="connsiteY49" fmla="*/ 4058971 h 4058971"/>
              <a:gd name="connsiteX50" fmla="*/ 6383757 w 8182003"/>
              <a:gd name="connsiteY50" fmla="*/ 4038414 h 4058971"/>
              <a:gd name="connsiteX51" fmla="*/ 6203884 w 8182003"/>
              <a:gd name="connsiteY51" fmla="*/ 3976743 h 4058971"/>
              <a:gd name="connsiteX52" fmla="*/ 6047138 w 8182003"/>
              <a:gd name="connsiteY52" fmla="*/ 3873959 h 4058971"/>
              <a:gd name="connsiteX53" fmla="*/ 6177674 w 8182003"/>
              <a:gd name="connsiteY53" fmla="*/ 3713615 h 4058971"/>
              <a:gd name="connsiteX54" fmla="*/ 6365770 w 8182003"/>
              <a:gd name="connsiteY54" fmla="*/ 3824622 h 4058971"/>
              <a:gd name="connsiteX55" fmla="*/ 6588812 w 8182003"/>
              <a:gd name="connsiteY55" fmla="*/ 3861625 h 4058971"/>
              <a:gd name="connsiteX56" fmla="*/ 6840634 w 8182003"/>
              <a:gd name="connsiteY56" fmla="*/ 3800982 h 4058971"/>
              <a:gd name="connsiteX57" fmla="*/ 6930056 w 8182003"/>
              <a:gd name="connsiteY57" fmla="*/ 3631388 h 4058971"/>
              <a:gd name="connsiteX58" fmla="*/ 6930056 w 8182003"/>
              <a:gd name="connsiteY58" fmla="*/ 3630360 h 4058971"/>
              <a:gd name="connsiteX59" fmla="*/ 6884831 w 8182003"/>
              <a:gd name="connsiteY59" fmla="*/ 3499823 h 4058971"/>
              <a:gd name="connsiteX60" fmla="*/ 6766115 w 8182003"/>
              <a:gd name="connsiteY60" fmla="*/ 3432500 h 4058971"/>
              <a:gd name="connsiteX61" fmla="*/ 6605257 w 8182003"/>
              <a:gd name="connsiteY61" fmla="*/ 3396011 h 4058971"/>
              <a:gd name="connsiteX62" fmla="*/ 6435149 w 8182003"/>
              <a:gd name="connsiteY62" fmla="*/ 3362092 h 4058971"/>
              <a:gd name="connsiteX63" fmla="*/ 6277375 w 8182003"/>
              <a:gd name="connsiteY63" fmla="*/ 3300936 h 4058971"/>
              <a:gd name="connsiteX64" fmla="*/ 6161743 w 8182003"/>
              <a:gd name="connsiteY64" fmla="*/ 3181192 h 4058971"/>
              <a:gd name="connsiteX65" fmla="*/ 6118059 w 8182003"/>
              <a:gd name="connsiteY65" fmla="*/ 2972539 h 4058971"/>
              <a:gd name="connsiteX66" fmla="*/ 6118059 w 8182003"/>
              <a:gd name="connsiteY66" fmla="*/ 2971511 h 4058971"/>
              <a:gd name="connsiteX67" fmla="*/ 6256818 w 8182003"/>
              <a:gd name="connsiteY67" fmla="*/ 2648254 h 4058971"/>
              <a:gd name="connsiteX68" fmla="*/ 6648427 w 8182003"/>
              <a:gd name="connsiteY68" fmla="*/ 2533650 h 4058971"/>
              <a:gd name="connsiteX69" fmla="*/ 4314323 w 8182003"/>
              <a:gd name="connsiteY69" fmla="*/ 2533650 h 4058971"/>
              <a:gd name="connsiteX70" fmla="*/ 4551241 w 8182003"/>
              <a:gd name="connsiteY70" fmla="*/ 2589153 h 4058971"/>
              <a:gd name="connsiteX71" fmla="*/ 4731114 w 8182003"/>
              <a:gd name="connsiteY71" fmla="*/ 2744358 h 4058971"/>
              <a:gd name="connsiteX72" fmla="*/ 4829273 w 8182003"/>
              <a:gd name="connsiteY72" fmla="*/ 2977679 h 4058971"/>
              <a:gd name="connsiteX73" fmla="*/ 4614453 w 8182003"/>
              <a:gd name="connsiteY73" fmla="*/ 2977679 h 4058971"/>
              <a:gd name="connsiteX74" fmla="*/ 4549185 w 8182003"/>
              <a:gd name="connsiteY74" fmla="*/ 2851768 h 4058971"/>
              <a:gd name="connsiteX75" fmla="*/ 4441776 w 8182003"/>
              <a:gd name="connsiteY75" fmla="*/ 2767998 h 4058971"/>
              <a:gd name="connsiteX76" fmla="*/ 4314323 w 8182003"/>
              <a:gd name="connsiteY76" fmla="*/ 2738191 h 4058971"/>
              <a:gd name="connsiteX77" fmla="*/ 4092822 w 8182003"/>
              <a:gd name="connsiteY77" fmla="*/ 2835322 h 4058971"/>
              <a:gd name="connsiteX78" fmla="*/ 4009053 w 8182003"/>
              <a:gd name="connsiteY78" fmla="*/ 3091769 h 4058971"/>
              <a:gd name="connsiteX79" fmla="*/ 4009053 w 8182003"/>
              <a:gd name="connsiteY79" fmla="*/ 3501879 h 4058971"/>
              <a:gd name="connsiteX80" fmla="*/ 4092822 w 8182003"/>
              <a:gd name="connsiteY80" fmla="*/ 3757812 h 4058971"/>
              <a:gd name="connsiteX81" fmla="*/ 4314323 w 8182003"/>
              <a:gd name="connsiteY81" fmla="*/ 3854430 h 4058971"/>
              <a:gd name="connsiteX82" fmla="*/ 4498307 w 8182003"/>
              <a:gd name="connsiteY82" fmla="*/ 3792759 h 4058971"/>
              <a:gd name="connsiteX83" fmla="*/ 4614453 w 8182003"/>
              <a:gd name="connsiteY83" fmla="*/ 3614942 h 4058971"/>
              <a:gd name="connsiteX84" fmla="*/ 4829273 w 8182003"/>
              <a:gd name="connsiteY84" fmla="*/ 3614942 h 4058971"/>
              <a:gd name="connsiteX85" fmla="*/ 4730600 w 8182003"/>
              <a:gd name="connsiteY85" fmla="*/ 3848263 h 4058971"/>
              <a:gd name="connsiteX86" fmla="*/ 4550727 w 8182003"/>
              <a:gd name="connsiteY86" fmla="*/ 4003467 h 4058971"/>
              <a:gd name="connsiteX87" fmla="*/ 4314323 w 8182003"/>
              <a:gd name="connsiteY87" fmla="*/ 4058971 h 4058971"/>
              <a:gd name="connsiteX88" fmla="*/ 4040916 w 8182003"/>
              <a:gd name="connsiteY88" fmla="*/ 3989591 h 4058971"/>
              <a:gd name="connsiteX89" fmla="*/ 3858988 w 8182003"/>
              <a:gd name="connsiteY89" fmla="*/ 3794815 h 4058971"/>
              <a:gd name="connsiteX90" fmla="*/ 3794233 w 8182003"/>
              <a:gd name="connsiteY90" fmla="*/ 3501879 h 4058971"/>
              <a:gd name="connsiteX91" fmla="*/ 3794233 w 8182003"/>
              <a:gd name="connsiteY91" fmla="*/ 3091769 h 4058971"/>
              <a:gd name="connsiteX92" fmla="*/ 3858988 w 8182003"/>
              <a:gd name="connsiteY92" fmla="*/ 2797806 h 4058971"/>
              <a:gd name="connsiteX93" fmla="*/ 4040916 w 8182003"/>
              <a:gd name="connsiteY93" fmla="*/ 2603029 h 4058971"/>
              <a:gd name="connsiteX94" fmla="*/ 4314323 w 8182003"/>
              <a:gd name="connsiteY94" fmla="*/ 2533650 h 4058971"/>
              <a:gd name="connsiteX95" fmla="*/ 7349449 w 8182003"/>
              <a:gd name="connsiteY95" fmla="*/ 214819 h 4058971"/>
              <a:gd name="connsiteX96" fmla="*/ 7349449 w 8182003"/>
              <a:gd name="connsiteY96" fmla="*/ 1310502 h 4058971"/>
              <a:gd name="connsiteX97" fmla="*/ 7619772 w 8182003"/>
              <a:gd name="connsiteY97" fmla="*/ 1310502 h 4058971"/>
              <a:gd name="connsiteX98" fmla="*/ 7876219 w 8182003"/>
              <a:gd name="connsiteY98" fmla="*/ 1224676 h 4058971"/>
              <a:gd name="connsiteX99" fmla="*/ 7967183 w 8182003"/>
              <a:gd name="connsiteY99" fmla="*/ 982619 h 4058971"/>
              <a:gd name="connsiteX100" fmla="*/ 7967183 w 8182003"/>
              <a:gd name="connsiteY100" fmla="*/ 542702 h 4058971"/>
              <a:gd name="connsiteX101" fmla="*/ 7876219 w 8182003"/>
              <a:gd name="connsiteY101" fmla="*/ 300644 h 4058971"/>
              <a:gd name="connsiteX102" fmla="*/ 7619772 w 8182003"/>
              <a:gd name="connsiteY102" fmla="*/ 214819 h 4058971"/>
              <a:gd name="connsiteX103" fmla="*/ 7139769 w 8182003"/>
              <a:gd name="connsiteY103" fmla="*/ 15418 h 4058971"/>
              <a:gd name="connsiteX104" fmla="*/ 7281611 w 8182003"/>
              <a:gd name="connsiteY104" fmla="*/ 15418 h 4058971"/>
              <a:gd name="connsiteX105" fmla="*/ 7349449 w 8182003"/>
              <a:gd name="connsiteY105" fmla="*/ 15418 h 4058971"/>
              <a:gd name="connsiteX106" fmla="*/ 7613605 w 8182003"/>
              <a:gd name="connsiteY106" fmla="*/ 15418 h 4058971"/>
              <a:gd name="connsiteX107" fmla="*/ 8033479 w 8182003"/>
              <a:gd name="connsiteY107" fmla="*/ 155719 h 4058971"/>
              <a:gd name="connsiteX108" fmla="*/ 8182003 w 8182003"/>
              <a:gd name="connsiteY108" fmla="*/ 550925 h 4058971"/>
              <a:gd name="connsiteX109" fmla="*/ 8182003 w 8182003"/>
              <a:gd name="connsiteY109" fmla="*/ 974396 h 4058971"/>
              <a:gd name="connsiteX110" fmla="*/ 8115193 w 8182003"/>
              <a:gd name="connsiteY110" fmla="*/ 1263735 h 4058971"/>
              <a:gd name="connsiteX111" fmla="*/ 7920930 w 8182003"/>
              <a:gd name="connsiteY111" fmla="*/ 1446691 h 4058971"/>
              <a:gd name="connsiteX112" fmla="*/ 7612577 w 8182003"/>
              <a:gd name="connsiteY112" fmla="*/ 1509903 h 4058971"/>
              <a:gd name="connsiteX113" fmla="*/ 7349449 w 8182003"/>
              <a:gd name="connsiteY113" fmla="*/ 1509903 h 4058971"/>
              <a:gd name="connsiteX114" fmla="*/ 7281611 w 8182003"/>
              <a:gd name="connsiteY114" fmla="*/ 1509903 h 4058971"/>
              <a:gd name="connsiteX115" fmla="*/ 7139769 w 8182003"/>
              <a:gd name="connsiteY115" fmla="*/ 1509903 h 4058971"/>
              <a:gd name="connsiteX116" fmla="*/ 5882469 w 8182003"/>
              <a:gd name="connsiteY116" fmla="*/ 15418 h 4058971"/>
              <a:gd name="connsiteX117" fmla="*/ 5984226 w 8182003"/>
              <a:gd name="connsiteY117" fmla="*/ 15418 h 4058971"/>
              <a:gd name="connsiteX118" fmla="*/ 6092149 w 8182003"/>
              <a:gd name="connsiteY118" fmla="*/ 15418 h 4058971"/>
              <a:gd name="connsiteX119" fmla="*/ 6842475 w 8182003"/>
              <a:gd name="connsiteY119" fmla="*/ 15418 h 4058971"/>
              <a:gd name="connsiteX120" fmla="*/ 6842475 w 8182003"/>
              <a:gd name="connsiteY120" fmla="*/ 214819 h 4058971"/>
              <a:gd name="connsiteX121" fmla="*/ 6092149 w 8182003"/>
              <a:gd name="connsiteY121" fmla="*/ 214819 h 4058971"/>
              <a:gd name="connsiteX122" fmla="*/ 6092149 w 8182003"/>
              <a:gd name="connsiteY122" fmla="*/ 668099 h 4058971"/>
              <a:gd name="connsiteX123" fmla="*/ 6729413 w 8182003"/>
              <a:gd name="connsiteY123" fmla="*/ 668099 h 4058971"/>
              <a:gd name="connsiteX124" fmla="*/ 6729413 w 8182003"/>
              <a:gd name="connsiteY124" fmla="*/ 867501 h 4058971"/>
              <a:gd name="connsiteX125" fmla="*/ 6092149 w 8182003"/>
              <a:gd name="connsiteY125" fmla="*/ 867501 h 4058971"/>
              <a:gd name="connsiteX126" fmla="*/ 6092149 w 8182003"/>
              <a:gd name="connsiteY126" fmla="*/ 1310502 h 4058971"/>
              <a:gd name="connsiteX127" fmla="*/ 6842475 w 8182003"/>
              <a:gd name="connsiteY127" fmla="*/ 1310502 h 4058971"/>
              <a:gd name="connsiteX128" fmla="*/ 6842475 w 8182003"/>
              <a:gd name="connsiteY128" fmla="*/ 1509903 h 4058971"/>
              <a:gd name="connsiteX129" fmla="*/ 6092149 w 8182003"/>
              <a:gd name="connsiteY129" fmla="*/ 1509903 h 4058971"/>
              <a:gd name="connsiteX130" fmla="*/ 5984226 w 8182003"/>
              <a:gd name="connsiteY130" fmla="*/ 1509903 h 4058971"/>
              <a:gd name="connsiteX131" fmla="*/ 5882469 w 8182003"/>
              <a:gd name="connsiteY131" fmla="*/ 1509903 h 4058971"/>
              <a:gd name="connsiteX132" fmla="*/ 4667250 w 8182003"/>
              <a:gd name="connsiteY132" fmla="*/ 15418 h 4058971"/>
              <a:gd name="connsiteX133" fmla="*/ 5721818 w 8182003"/>
              <a:gd name="connsiteY133" fmla="*/ 15418 h 4058971"/>
              <a:gd name="connsiteX134" fmla="*/ 5721818 w 8182003"/>
              <a:gd name="connsiteY134" fmla="*/ 214819 h 4058971"/>
              <a:gd name="connsiteX135" fmla="*/ 5299374 w 8182003"/>
              <a:gd name="connsiteY135" fmla="*/ 214819 h 4058971"/>
              <a:gd name="connsiteX136" fmla="*/ 5299374 w 8182003"/>
              <a:gd name="connsiteY136" fmla="*/ 1509903 h 4058971"/>
              <a:gd name="connsiteX137" fmla="*/ 5089694 w 8182003"/>
              <a:gd name="connsiteY137" fmla="*/ 1509903 h 4058971"/>
              <a:gd name="connsiteX138" fmla="*/ 5089694 w 8182003"/>
              <a:gd name="connsiteY138" fmla="*/ 214819 h 4058971"/>
              <a:gd name="connsiteX139" fmla="*/ 4667250 w 8182003"/>
              <a:gd name="connsiteY139" fmla="*/ 214819 h 4058971"/>
              <a:gd name="connsiteX140" fmla="*/ 2996394 w 8182003"/>
              <a:gd name="connsiteY140" fmla="*/ 15418 h 4058971"/>
              <a:gd name="connsiteX141" fmla="*/ 3206074 w 8182003"/>
              <a:gd name="connsiteY141" fmla="*/ 15418 h 4058971"/>
              <a:gd name="connsiteX142" fmla="*/ 3206074 w 8182003"/>
              <a:gd name="connsiteY142" fmla="*/ 1509903 h 4058971"/>
              <a:gd name="connsiteX143" fmla="*/ 2996394 w 8182003"/>
              <a:gd name="connsiteY143" fmla="*/ 1509903 h 4058971"/>
              <a:gd name="connsiteX144" fmla="*/ 1061043 w 8182003"/>
              <a:gd name="connsiteY144" fmla="*/ 15418 h 4058971"/>
              <a:gd name="connsiteX145" fmla="*/ 1278945 w 8182003"/>
              <a:gd name="connsiteY145" fmla="*/ 15418 h 4058971"/>
              <a:gd name="connsiteX146" fmla="*/ 1543101 w 8182003"/>
              <a:gd name="connsiteY146" fmla="*/ 1187160 h 4058971"/>
              <a:gd name="connsiteX147" fmla="*/ 1849399 w 8182003"/>
              <a:gd name="connsiteY147" fmla="*/ 15418 h 4058971"/>
              <a:gd name="connsiteX148" fmla="*/ 1993297 w 8182003"/>
              <a:gd name="connsiteY148" fmla="*/ 15418 h 4058971"/>
              <a:gd name="connsiteX149" fmla="*/ 2299595 w 8182003"/>
              <a:gd name="connsiteY149" fmla="*/ 1187160 h 4058971"/>
              <a:gd name="connsiteX150" fmla="*/ 2563751 w 8182003"/>
              <a:gd name="connsiteY150" fmla="*/ 15418 h 4058971"/>
              <a:gd name="connsiteX151" fmla="*/ 2781654 w 8182003"/>
              <a:gd name="connsiteY151" fmla="*/ 15418 h 4058971"/>
              <a:gd name="connsiteX152" fmla="*/ 2416769 w 8182003"/>
              <a:gd name="connsiteY152" fmla="*/ 1509903 h 4058971"/>
              <a:gd name="connsiteX153" fmla="*/ 2202977 w 8182003"/>
              <a:gd name="connsiteY153" fmla="*/ 1509903 h 4058971"/>
              <a:gd name="connsiteX154" fmla="*/ 1927515 w 8182003"/>
              <a:gd name="connsiteY154" fmla="*/ 465613 h 4058971"/>
              <a:gd name="connsiteX155" fmla="*/ 1639719 w 8182003"/>
              <a:gd name="connsiteY155" fmla="*/ 1509903 h 4058971"/>
              <a:gd name="connsiteX156" fmla="*/ 1425927 w 8182003"/>
              <a:gd name="connsiteY156" fmla="*/ 1509903 h 4058971"/>
              <a:gd name="connsiteX157" fmla="*/ 0 w 8182003"/>
              <a:gd name="connsiteY157" fmla="*/ 15418 h 4058971"/>
              <a:gd name="connsiteX158" fmla="*/ 1054568 w 8182003"/>
              <a:gd name="connsiteY158" fmla="*/ 15418 h 4058971"/>
              <a:gd name="connsiteX159" fmla="*/ 1054568 w 8182003"/>
              <a:gd name="connsiteY159" fmla="*/ 214819 h 4058971"/>
              <a:gd name="connsiteX160" fmla="*/ 632124 w 8182003"/>
              <a:gd name="connsiteY160" fmla="*/ 214819 h 4058971"/>
              <a:gd name="connsiteX161" fmla="*/ 632124 w 8182003"/>
              <a:gd name="connsiteY161" fmla="*/ 1509903 h 4058971"/>
              <a:gd name="connsiteX162" fmla="*/ 422444 w 8182003"/>
              <a:gd name="connsiteY162" fmla="*/ 1509903 h 4058971"/>
              <a:gd name="connsiteX163" fmla="*/ 422444 w 8182003"/>
              <a:gd name="connsiteY163" fmla="*/ 214819 h 4058971"/>
              <a:gd name="connsiteX164" fmla="*/ 0 w 8182003"/>
              <a:gd name="connsiteY164" fmla="*/ 214819 h 4058971"/>
              <a:gd name="connsiteX165" fmla="*/ 4086202 w 8182003"/>
              <a:gd name="connsiteY165" fmla="*/ 0 h 4058971"/>
              <a:gd name="connsiteX166" fmla="*/ 4321578 w 8182003"/>
              <a:gd name="connsiteY166" fmla="*/ 38544 h 4058971"/>
              <a:gd name="connsiteX167" fmla="*/ 4545648 w 8182003"/>
              <a:gd name="connsiteY167" fmla="*/ 156232 h 4058971"/>
              <a:gd name="connsiteX168" fmla="*/ 4426418 w 8182003"/>
              <a:gd name="connsiteY168" fmla="*/ 322743 h 4058971"/>
              <a:gd name="connsiteX169" fmla="*/ 4256310 w 8182003"/>
              <a:gd name="connsiteY169" fmla="*/ 228182 h 4058971"/>
              <a:gd name="connsiteX170" fmla="*/ 4086202 w 8182003"/>
              <a:gd name="connsiteY170" fmla="*/ 197346 h 4058971"/>
              <a:gd name="connsiteX171" fmla="*/ 3848256 w 8182003"/>
              <a:gd name="connsiteY171" fmla="*/ 258503 h 4058971"/>
              <a:gd name="connsiteX172" fmla="*/ 3763458 w 8182003"/>
              <a:gd name="connsiteY172" fmla="*/ 431695 h 4058971"/>
              <a:gd name="connsiteX173" fmla="*/ 3763458 w 8182003"/>
              <a:gd name="connsiteY173" fmla="*/ 432722 h 4058971"/>
              <a:gd name="connsiteX174" fmla="*/ 3812795 w 8182003"/>
              <a:gd name="connsiteY174" fmla="*/ 561203 h 4058971"/>
              <a:gd name="connsiteX175" fmla="*/ 3941789 w 8182003"/>
              <a:gd name="connsiteY175" fmla="*/ 626471 h 4058971"/>
              <a:gd name="connsiteX176" fmla="*/ 4112926 w 8182003"/>
              <a:gd name="connsiteY176" fmla="*/ 666043 h 4058971"/>
              <a:gd name="connsiteX177" fmla="*/ 4277381 w 8182003"/>
              <a:gd name="connsiteY177" fmla="*/ 705615 h 4058971"/>
              <a:gd name="connsiteX178" fmla="*/ 4426932 w 8182003"/>
              <a:gd name="connsiteY178" fmla="*/ 772425 h 4058971"/>
              <a:gd name="connsiteX179" fmla="*/ 4534856 w 8182003"/>
              <a:gd name="connsiteY179" fmla="*/ 892169 h 4058971"/>
              <a:gd name="connsiteX180" fmla="*/ 4575456 w 8182003"/>
              <a:gd name="connsiteY180" fmla="*/ 1090543 h 4058971"/>
              <a:gd name="connsiteX181" fmla="*/ 4575456 w 8182003"/>
              <a:gd name="connsiteY181" fmla="*/ 1092598 h 4058971"/>
              <a:gd name="connsiteX182" fmla="*/ 4431558 w 8182003"/>
              <a:gd name="connsiteY182" fmla="*/ 1412258 h 4058971"/>
              <a:gd name="connsiteX183" fmla="*/ 4026587 w 8182003"/>
              <a:gd name="connsiteY183" fmla="*/ 1525321 h 4058971"/>
              <a:gd name="connsiteX184" fmla="*/ 3821532 w 8182003"/>
              <a:gd name="connsiteY184" fmla="*/ 1504764 h 4058971"/>
              <a:gd name="connsiteX185" fmla="*/ 3641659 w 8182003"/>
              <a:gd name="connsiteY185" fmla="*/ 1443093 h 4058971"/>
              <a:gd name="connsiteX186" fmla="*/ 3484913 w 8182003"/>
              <a:gd name="connsiteY186" fmla="*/ 1340309 h 4058971"/>
              <a:gd name="connsiteX187" fmla="*/ 3615450 w 8182003"/>
              <a:gd name="connsiteY187" fmla="*/ 1179965 h 4058971"/>
              <a:gd name="connsiteX188" fmla="*/ 3803544 w 8182003"/>
              <a:gd name="connsiteY188" fmla="*/ 1290972 h 4058971"/>
              <a:gd name="connsiteX189" fmla="*/ 4026587 w 8182003"/>
              <a:gd name="connsiteY189" fmla="*/ 1327975 h 4058971"/>
              <a:gd name="connsiteX190" fmla="*/ 4278408 w 8182003"/>
              <a:gd name="connsiteY190" fmla="*/ 1267332 h 4058971"/>
              <a:gd name="connsiteX191" fmla="*/ 4367831 w 8182003"/>
              <a:gd name="connsiteY191" fmla="*/ 1097738 h 4058971"/>
              <a:gd name="connsiteX192" fmla="*/ 4367831 w 8182003"/>
              <a:gd name="connsiteY192" fmla="*/ 1096710 h 4058971"/>
              <a:gd name="connsiteX193" fmla="*/ 4322606 w 8182003"/>
              <a:gd name="connsiteY193" fmla="*/ 966174 h 4058971"/>
              <a:gd name="connsiteX194" fmla="*/ 4203890 w 8182003"/>
              <a:gd name="connsiteY194" fmla="*/ 898850 h 4058971"/>
              <a:gd name="connsiteX195" fmla="*/ 4043032 w 8182003"/>
              <a:gd name="connsiteY195" fmla="*/ 862361 h 4058971"/>
              <a:gd name="connsiteX196" fmla="*/ 3872924 w 8182003"/>
              <a:gd name="connsiteY196" fmla="*/ 828442 h 4058971"/>
              <a:gd name="connsiteX197" fmla="*/ 3715150 w 8182003"/>
              <a:gd name="connsiteY197" fmla="*/ 767286 h 4058971"/>
              <a:gd name="connsiteX198" fmla="*/ 3599517 w 8182003"/>
              <a:gd name="connsiteY198" fmla="*/ 647542 h 4058971"/>
              <a:gd name="connsiteX199" fmla="*/ 3555834 w 8182003"/>
              <a:gd name="connsiteY199" fmla="*/ 438890 h 4058971"/>
              <a:gd name="connsiteX200" fmla="*/ 3555834 w 8182003"/>
              <a:gd name="connsiteY200" fmla="*/ 437862 h 4058971"/>
              <a:gd name="connsiteX201" fmla="*/ 3694593 w 8182003"/>
              <a:gd name="connsiteY201" fmla="*/ 114605 h 4058971"/>
              <a:gd name="connsiteX202" fmla="*/ 4086202 w 8182003"/>
              <a:gd name="connsiteY202" fmla="*/ 0 h 4058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8182003" h="4058971">
                <a:moveTo>
                  <a:pt x="2959442" y="2837892"/>
                </a:moveTo>
                <a:lnTo>
                  <a:pt x="2726377" y="3516269"/>
                </a:lnTo>
                <a:lnTo>
                  <a:pt x="3192508" y="3516269"/>
                </a:lnTo>
                <a:close/>
                <a:moveTo>
                  <a:pt x="4924425" y="2549067"/>
                </a:moveTo>
                <a:lnTo>
                  <a:pt x="5978993" y="2549067"/>
                </a:lnTo>
                <a:lnTo>
                  <a:pt x="5978993" y="2748469"/>
                </a:lnTo>
                <a:lnTo>
                  <a:pt x="5556549" y="2748469"/>
                </a:lnTo>
                <a:lnTo>
                  <a:pt x="5556549" y="4043553"/>
                </a:lnTo>
                <a:lnTo>
                  <a:pt x="5346869" y="4043553"/>
                </a:lnTo>
                <a:lnTo>
                  <a:pt x="5346869" y="2748469"/>
                </a:lnTo>
                <a:lnTo>
                  <a:pt x="4924425" y="2748469"/>
                </a:lnTo>
                <a:close/>
                <a:moveTo>
                  <a:pt x="2870020" y="2549067"/>
                </a:moveTo>
                <a:lnTo>
                  <a:pt x="3048865" y="2549067"/>
                </a:lnTo>
                <a:lnTo>
                  <a:pt x="3599789" y="4043553"/>
                </a:lnTo>
                <a:lnTo>
                  <a:pt x="3373664" y="4043553"/>
                </a:lnTo>
                <a:lnTo>
                  <a:pt x="3261015" y="3715671"/>
                </a:lnTo>
                <a:lnTo>
                  <a:pt x="2657870" y="3715671"/>
                </a:lnTo>
                <a:lnTo>
                  <a:pt x="2545222" y="4043553"/>
                </a:lnTo>
                <a:lnTo>
                  <a:pt x="2319096" y="4043553"/>
                </a:lnTo>
                <a:close/>
                <a:moveTo>
                  <a:pt x="1281894" y="2549067"/>
                </a:moveTo>
                <a:lnTo>
                  <a:pt x="1384678" y="2549067"/>
                </a:lnTo>
                <a:lnTo>
                  <a:pt x="1491574" y="2549067"/>
                </a:lnTo>
                <a:lnTo>
                  <a:pt x="2222372" y="2549067"/>
                </a:lnTo>
                <a:lnTo>
                  <a:pt x="2222372" y="2748469"/>
                </a:lnTo>
                <a:lnTo>
                  <a:pt x="1491574" y="2748469"/>
                </a:lnTo>
                <a:lnTo>
                  <a:pt x="1491574" y="3215111"/>
                </a:lnTo>
                <a:lnTo>
                  <a:pt x="2109308" y="3215111"/>
                </a:lnTo>
                <a:lnTo>
                  <a:pt x="2109308" y="3414512"/>
                </a:lnTo>
                <a:lnTo>
                  <a:pt x="1491574" y="3414512"/>
                </a:lnTo>
                <a:lnTo>
                  <a:pt x="1491574" y="4043553"/>
                </a:lnTo>
                <a:lnTo>
                  <a:pt x="1281894" y="4043553"/>
                </a:lnTo>
                <a:close/>
                <a:moveTo>
                  <a:pt x="6648427" y="2533650"/>
                </a:moveTo>
                <a:cubicBezTo>
                  <a:pt x="6728599" y="2533650"/>
                  <a:pt x="6807058" y="2546498"/>
                  <a:pt x="6883803" y="2572194"/>
                </a:cubicBezTo>
                <a:cubicBezTo>
                  <a:pt x="6960549" y="2597890"/>
                  <a:pt x="7035239" y="2637119"/>
                  <a:pt x="7107873" y="2689882"/>
                </a:cubicBezTo>
                <a:lnTo>
                  <a:pt x="6988643" y="2856393"/>
                </a:lnTo>
                <a:cubicBezTo>
                  <a:pt x="6931769" y="2813909"/>
                  <a:pt x="6875067" y="2782388"/>
                  <a:pt x="6818535" y="2761831"/>
                </a:cubicBezTo>
                <a:cubicBezTo>
                  <a:pt x="6762004" y="2741274"/>
                  <a:pt x="6705301" y="2730996"/>
                  <a:pt x="6648427" y="2730996"/>
                </a:cubicBezTo>
                <a:cubicBezTo>
                  <a:pt x="6546327" y="2730996"/>
                  <a:pt x="6467012" y="2751382"/>
                  <a:pt x="6410481" y="2792153"/>
                </a:cubicBezTo>
                <a:cubicBezTo>
                  <a:pt x="6353949" y="2832924"/>
                  <a:pt x="6325684" y="2890654"/>
                  <a:pt x="6325684" y="2965344"/>
                </a:cubicBezTo>
                <a:lnTo>
                  <a:pt x="6325684" y="2966372"/>
                </a:lnTo>
                <a:cubicBezTo>
                  <a:pt x="6325684" y="3022561"/>
                  <a:pt x="6342129" y="3065388"/>
                  <a:pt x="6375020" y="3094853"/>
                </a:cubicBezTo>
                <a:cubicBezTo>
                  <a:pt x="6407911" y="3124318"/>
                  <a:pt x="6450910" y="3146074"/>
                  <a:pt x="6504015" y="3160121"/>
                </a:cubicBezTo>
                <a:cubicBezTo>
                  <a:pt x="6557120" y="3174168"/>
                  <a:pt x="6614165" y="3187359"/>
                  <a:pt x="6675151" y="3199693"/>
                </a:cubicBezTo>
                <a:cubicBezTo>
                  <a:pt x="6729970" y="3210657"/>
                  <a:pt x="6784787" y="3223847"/>
                  <a:pt x="6839606" y="3239265"/>
                </a:cubicBezTo>
                <a:cubicBezTo>
                  <a:pt x="6894425" y="3254683"/>
                  <a:pt x="6944275" y="3276953"/>
                  <a:pt x="6989157" y="3306075"/>
                </a:cubicBezTo>
                <a:cubicBezTo>
                  <a:pt x="7034039" y="3335197"/>
                  <a:pt x="7070014" y="3375112"/>
                  <a:pt x="7097081" y="3425819"/>
                </a:cubicBezTo>
                <a:cubicBezTo>
                  <a:pt x="7124148" y="3476526"/>
                  <a:pt x="7137681" y="3542650"/>
                  <a:pt x="7137681" y="3624193"/>
                </a:cubicBezTo>
                <a:lnTo>
                  <a:pt x="7137681" y="3626248"/>
                </a:lnTo>
                <a:cubicBezTo>
                  <a:pt x="7137681" y="3763980"/>
                  <a:pt x="7089715" y="3870533"/>
                  <a:pt x="6993783" y="3945908"/>
                </a:cubicBezTo>
                <a:cubicBezTo>
                  <a:pt x="6897850" y="4021283"/>
                  <a:pt x="6762861" y="4058971"/>
                  <a:pt x="6588812" y="4058971"/>
                </a:cubicBezTo>
                <a:cubicBezTo>
                  <a:pt x="6516178" y="4058971"/>
                  <a:pt x="6447826" y="4052119"/>
                  <a:pt x="6383757" y="4038414"/>
                </a:cubicBezTo>
                <a:cubicBezTo>
                  <a:pt x="6319688" y="4024710"/>
                  <a:pt x="6259731" y="4004153"/>
                  <a:pt x="6203884" y="3976743"/>
                </a:cubicBezTo>
                <a:cubicBezTo>
                  <a:pt x="6148038" y="3949334"/>
                  <a:pt x="6095790" y="3915073"/>
                  <a:pt x="6047138" y="3873959"/>
                </a:cubicBezTo>
                <a:lnTo>
                  <a:pt x="6177674" y="3713615"/>
                </a:lnTo>
                <a:cubicBezTo>
                  <a:pt x="6234549" y="3762952"/>
                  <a:pt x="6297247" y="3799954"/>
                  <a:pt x="6365770" y="3824622"/>
                </a:cubicBezTo>
                <a:cubicBezTo>
                  <a:pt x="6434292" y="3849291"/>
                  <a:pt x="6508640" y="3861625"/>
                  <a:pt x="6588812" y="3861625"/>
                </a:cubicBezTo>
                <a:cubicBezTo>
                  <a:pt x="6697079" y="3861625"/>
                  <a:pt x="6781019" y="3841411"/>
                  <a:pt x="6840634" y="3800982"/>
                </a:cubicBezTo>
                <a:cubicBezTo>
                  <a:pt x="6900249" y="3760554"/>
                  <a:pt x="6930056" y="3704022"/>
                  <a:pt x="6930056" y="3631388"/>
                </a:cubicBezTo>
                <a:lnTo>
                  <a:pt x="6930056" y="3630360"/>
                </a:lnTo>
                <a:cubicBezTo>
                  <a:pt x="6930056" y="3573486"/>
                  <a:pt x="6914982" y="3529974"/>
                  <a:pt x="6884831" y="3499823"/>
                </a:cubicBezTo>
                <a:cubicBezTo>
                  <a:pt x="6854681" y="3469674"/>
                  <a:pt x="6815109" y="3447232"/>
                  <a:pt x="6766115" y="3432500"/>
                </a:cubicBezTo>
                <a:cubicBezTo>
                  <a:pt x="6717122" y="3417767"/>
                  <a:pt x="6663502" y="3405604"/>
                  <a:pt x="6605257" y="3396011"/>
                </a:cubicBezTo>
                <a:cubicBezTo>
                  <a:pt x="6549069" y="3386418"/>
                  <a:pt x="6492365" y="3375112"/>
                  <a:pt x="6435149" y="3362092"/>
                </a:cubicBezTo>
                <a:cubicBezTo>
                  <a:pt x="6377933" y="3349073"/>
                  <a:pt x="6325341" y="3328687"/>
                  <a:pt x="6277375" y="3300936"/>
                </a:cubicBezTo>
                <a:cubicBezTo>
                  <a:pt x="6229409" y="3273184"/>
                  <a:pt x="6190865" y="3233269"/>
                  <a:pt x="6161743" y="3181192"/>
                </a:cubicBezTo>
                <a:cubicBezTo>
                  <a:pt x="6132620" y="3129114"/>
                  <a:pt x="6118059" y="3059564"/>
                  <a:pt x="6118059" y="2972539"/>
                </a:cubicBezTo>
                <a:lnTo>
                  <a:pt x="6118059" y="2971511"/>
                </a:lnTo>
                <a:cubicBezTo>
                  <a:pt x="6118059" y="2832410"/>
                  <a:pt x="6164312" y="2724658"/>
                  <a:pt x="6256818" y="2648254"/>
                </a:cubicBezTo>
                <a:cubicBezTo>
                  <a:pt x="6349324" y="2571851"/>
                  <a:pt x="6479860" y="2533650"/>
                  <a:pt x="6648427" y="2533650"/>
                </a:cubicBezTo>
                <a:close/>
                <a:moveTo>
                  <a:pt x="4314323" y="2533650"/>
                </a:moveTo>
                <a:cubicBezTo>
                  <a:pt x="4400662" y="2533650"/>
                  <a:pt x="4479634" y="2552151"/>
                  <a:pt x="4551241" y="2589153"/>
                </a:cubicBezTo>
                <a:cubicBezTo>
                  <a:pt x="4622848" y="2626156"/>
                  <a:pt x="4682805" y="2677891"/>
                  <a:pt x="4731114" y="2744358"/>
                </a:cubicBezTo>
                <a:cubicBezTo>
                  <a:pt x="4779422" y="2810825"/>
                  <a:pt x="4812142" y="2888599"/>
                  <a:pt x="4829273" y="2977679"/>
                </a:cubicBezTo>
                <a:lnTo>
                  <a:pt x="4614453" y="2977679"/>
                </a:lnTo>
                <a:cubicBezTo>
                  <a:pt x="4601434" y="2929713"/>
                  <a:pt x="4579678" y="2887742"/>
                  <a:pt x="4549185" y="2851768"/>
                </a:cubicBezTo>
                <a:cubicBezTo>
                  <a:pt x="4518692" y="2815793"/>
                  <a:pt x="4482889" y="2787870"/>
                  <a:pt x="4441776" y="2767998"/>
                </a:cubicBezTo>
                <a:cubicBezTo>
                  <a:pt x="4400662" y="2748127"/>
                  <a:pt x="4358178" y="2738191"/>
                  <a:pt x="4314323" y="2738191"/>
                </a:cubicBezTo>
                <a:cubicBezTo>
                  <a:pt x="4222502" y="2738191"/>
                  <a:pt x="4148668" y="2770568"/>
                  <a:pt x="4092822" y="2835322"/>
                </a:cubicBezTo>
                <a:cubicBezTo>
                  <a:pt x="4036977" y="2900076"/>
                  <a:pt x="4009053" y="2985559"/>
                  <a:pt x="4009053" y="3091769"/>
                </a:cubicBezTo>
                <a:lnTo>
                  <a:pt x="4009053" y="3501879"/>
                </a:lnTo>
                <a:cubicBezTo>
                  <a:pt x="4009053" y="3608090"/>
                  <a:pt x="4036977" y="3693401"/>
                  <a:pt x="4092822" y="3757812"/>
                </a:cubicBezTo>
                <a:cubicBezTo>
                  <a:pt x="4148668" y="3822224"/>
                  <a:pt x="4222502" y="3854430"/>
                  <a:pt x="4314323" y="3854430"/>
                </a:cubicBezTo>
                <a:cubicBezTo>
                  <a:pt x="4379419" y="3854430"/>
                  <a:pt x="4440748" y="3833873"/>
                  <a:pt x="4498307" y="3792759"/>
                </a:cubicBezTo>
                <a:cubicBezTo>
                  <a:pt x="4555866" y="3751645"/>
                  <a:pt x="4594582" y="3692373"/>
                  <a:pt x="4614453" y="3614942"/>
                </a:cubicBezTo>
                <a:lnTo>
                  <a:pt x="4829273" y="3614942"/>
                </a:lnTo>
                <a:cubicBezTo>
                  <a:pt x="4812142" y="3704022"/>
                  <a:pt x="4779251" y="3781796"/>
                  <a:pt x="4730600" y="3848263"/>
                </a:cubicBezTo>
                <a:cubicBezTo>
                  <a:pt x="4681949" y="3914730"/>
                  <a:pt x="4621991" y="3966465"/>
                  <a:pt x="4550727" y="4003467"/>
                </a:cubicBezTo>
                <a:cubicBezTo>
                  <a:pt x="4479463" y="4040470"/>
                  <a:pt x="4400662" y="4058971"/>
                  <a:pt x="4314323" y="4058971"/>
                </a:cubicBezTo>
                <a:cubicBezTo>
                  <a:pt x="4210168" y="4058971"/>
                  <a:pt x="4119032" y="4035844"/>
                  <a:pt x="4040916" y="3989591"/>
                </a:cubicBezTo>
                <a:cubicBezTo>
                  <a:pt x="3962800" y="3943338"/>
                  <a:pt x="3902157" y="3878413"/>
                  <a:pt x="3858988" y="3794815"/>
                </a:cubicBezTo>
                <a:cubicBezTo>
                  <a:pt x="3815818" y="3711217"/>
                  <a:pt x="3794233" y="3613572"/>
                  <a:pt x="3794233" y="3501879"/>
                </a:cubicBezTo>
                <a:lnTo>
                  <a:pt x="3794233" y="3091769"/>
                </a:lnTo>
                <a:cubicBezTo>
                  <a:pt x="3794233" y="2979392"/>
                  <a:pt x="3815818" y="2881404"/>
                  <a:pt x="3858988" y="2797806"/>
                </a:cubicBezTo>
                <a:cubicBezTo>
                  <a:pt x="3902157" y="2714208"/>
                  <a:pt x="3962800" y="2649282"/>
                  <a:pt x="4040916" y="2603029"/>
                </a:cubicBezTo>
                <a:cubicBezTo>
                  <a:pt x="4119032" y="2556776"/>
                  <a:pt x="4210168" y="2533650"/>
                  <a:pt x="4314323" y="2533650"/>
                </a:cubicBezTo>
                <a:close/>
                <a:moveTo>
                  <a:pt x="7349449" y="214819"/>
                </a:moveTo>
                <a:lnTo>
                  <a:pt x="7349449" y="1310502"/>
                </a:lnTo>
                <a:lnTo>
                  <a:pt x="7619772" y="1310502"/>
                </a:lnTo>
                <a:cubicBezTo>
                  <a:pt x="7730095" y="1310502"/>
                  <a:pt x="7815576" y="1281893"/>
                  <a:pt x="7876219" y="1224676"/>
                </a:cubicBezTo>
                <a:cubicBezTo>
                  <a:pt x="7936862" y="1167460"/>
                  <a:pt x="7967183" y="1086774"/>
                  <a:pt x="7967183" y="982619"/>
                </a:cubicBezTo>
                <a:lnTo>
                  <a:pt x="7967183" y="542702"/>
                </a:lnTo>
                <a:cubicBezTo>
                  <a:pt x="7967183" y="438547"/>
                  <a:pt x="7936862" y="357861"/>
                  <a:pt x="7876219" y="300644"/>
                </a:cubicBezTo>
                <a:cubicBezTo>
                  <a:pt x="7815576" y="243428"/>
                  <a:pt x="7730093" y="214819"/>
                  <a:pt x="7619772" y="214819"/>
                </a:cubicBezTo>
                <a:close/>
                <a:moveTo>
                  <a:pt x="7139769" y="15418"/>
                </a:moveTo>
                <a:lnTo>
                  <a:pt x="7281611" y="15418"/>
                </a:lnTo>
                <a:lnTo>
                  <a:pt x="7349449" y="15418"/>
                </a:lnTo>
                <a:lnTo>
                  <a:pt x="7613605" y="15418"/>
                </a:lnTo>
                <a:cubicBezTo>
                  <a:pt x="7794505" y="15418"/>
                  <a:pt x="7934464" y="62185"/>
                  <a:pt x="8033479" y="155719"/>
                </a:cubicBezTo>
                <a:cubicBezTo>
                  <a:pt x="8132495" y="249252"/>
                  <a:pt x="8182003" y="380988"/>
                  <a:pt x="8182003" y="550925"/>
                </a:cubicBezTo>
                <a:lnTo>
                  <a:pt x="8182003" y="974396"/>
                </a:lnTo>
                <a:cubicBezTo>
                  <a:pt x="8182003" y="1087459"/>
                  <a:pt x="8159733" y="1183905"/>
                  <a:pt x="8115193" y="1263735"/>
                </a:cubicBezTo>
                <a:cubicBezTo>
                  <a:pt x="8070653" y="1343564"/>
                  <a:pt x="8005899" y="1404549"/>
                  <a:pt x="7920930" y="1446691"/>
                </a:cubicBezTo>
                <a:cubicBezTo>
                  <a:pt x="7835962" y="1488833"/>
                  <a:pt x="7733177" y="1509903"/>
                  <a:pt x="7612577" y="1509903"/>
                </a:cubicBezTo>
                <a:lnTo>
                  <a:pt x="7349449" y="1509903"/>
                </a:lnTo>
                <a:lnTo>
                  <a:pt x="7281611" y="1509903"/>
                </a:lnTo>
                <a:lnTo>
                  <a:pt x="7139769" y="1509903"/>
                </a:lnTo>
                <a:close/>
                <a:moveTo>
                  <a:pt x="5882469" y="15418"/>
                </a:moveTo>
                <a:lnTo>
                  <a:pt x="5984226" y="15418"/>
                </a:lnTo>
                <a:lnTo>
                  <a:pt x="6092149" y="15418"/>
                </a:lnTo>
                <a:lnTo>
                  <a:pt x="6842475" y="15418"/>
                </a:lnTo>
                <a:lnTo>
                  <a:pt x="6842475" y="214819"/>
                </a:lnTo>
                <a:lnTo>
                  <a:pt x="6092149" y="214819"/>
                </a:lnTo>
                <a:lnTo>
                  <a:pt x="6092149" y="668099"/>
                </a:lnTo>
                <a:lnTo>
                  <a:pt x="6729413" y="668099"/>
                </a:lnTo>
                <a:lnTo>
                  <a:pt x="6729413" y="867501"/>
                </a:lnTo>
                <a:lnTo>
                  <a:pt x="6092149" y="867501"/>
                </a:lnTo>
                <a:lnTo>
                  <a:pt x="6092149" y="1310502"/>
                </a:lnTo>
                <a:lnTo>
                  <a:pt x="6842475" y="1310502"/>
                </a:lnTo>
                <a:lnTo>
                  <a:pt x="6842475" y="1509903"/>
                </a:lnTo>
                <a:lnTo>
                  <a:pt x="6092149" y="1509903"/>
                </a:lnTo>
                <a:lnTo>
                  <a:pt x="5984226" y="1509903"/>
                </a:lnTo>
                <a:lnTo>
                  <a:pt x="5882469" y="1509903"/>
                </a:lnTo>
                <a:close/>
                <a:moveTo>
                  <a:pt x="4667250" y="15418"/>
                </a:moveTo>
                <a:lnTo>
                  <a:pt x="5721818" y="15418"/>
                </a:lnTo>
                <a:lnTo>
                  <a:pt x="5721818" y="214819"/>
                </a:lnTo>
                <a:lnTo>
                  <a:pt x="5299374" y="214819"/>
                </a:lnTo>
                <a:lnTo>
                  <a:pt x="5299374" y="1509903"/>
                </a:lnTo>
                <a:lnTo>
                  <a:pt x="5089694" y="1509903"/>
                </a:lnTo>
                <a:lnTo>
                  <a:pt x="5089694" y="214819"/>
                </a:lnTo>
                <a:lnTo>
                  <a:pt x="4667250" y="214819"/>
                </a:lnTo>
                <a:close/>
                <a:moveTo>
                  <a:pt x="2996394" y="15418"/>
                </a:moveTo>
                <a:lnTo>
                  <a:pt x="3206074" y="15418"/>
                </a:lnTo>
                <a:lnTo>
                  <a:pt x="3206074" y="1509903"/>
                </a:lnTo>
                <a:lnTo>
                  <a:pt x="2996394" y="1509903"/>
                </a:lnTo>
                <a:close/>
                <a:moveTo>
                  <a:pt x="1061043" y="15418"/>
                </a:moveTo>
                <a:lnTo>
                  <a:pt x="1278945" y="15418"/>
                </a:lnTo>
                <a:lnTo>
                  <a:pt x="1543101" y="1187160"/>
                </a:lnTo>
                <a:lnTo>
                  <a:pt x="1849399" y="15418"/>
                </a:lnTo>
                <a:lnTo>
                  <a:pt x="1993297" y="15418"/>
                </a:lnTo>
                <a:lnTo>
                  <a:pt x="2299595" y="1187160"/>
                </a:lnTo>
                <a:lnTo>
                  <a:pt x="2563751" y="15418"/>
                </a:lnTo>
                <a:lnTo>
                  <a:pt x="2781654" y="15418"/>
                </a:lnTo>
                <a:lnTo>
                  <a:pt x="2416769" y="1509903"/>
                </a:lnTo>
                <a:lnTo>
                  <a:pt x="2202977" y="1509903"/>
                </a:lnTo>
                <a:lnTo>
                  <a:pt x="1927515" y="465613"/>
                </a:lnTo>
                <a:lnTo>
                  <a:pt x="1639719" y="1509903"/>
                </a:lnTo>
                <a:lnTo>
                  <a:pt x="1425927" y="1509903"/>
                </a:lnTo>
                <a:close/>
                <a:moveTo>
                  <a:pt x="0" y="15418"/>
                </a:moveTo>
                <a:lnTo>
                  <a:pt x="1054568" y="15418"/>
                </a:lnTo>
                <a:lnTo>
                  <a:pt x="1054568" y="214819"/>
                </a:lnTo>
                <a:lnTo>
                  <a:pt x="632124" y="214819"/>
                </a:lnTo>
                <a:lnTo>
                  <a:pt x="632124" y="1509903"/>
                </a:lnTo>
                <a:lnTo>
                  <a:pt x="422444" y="1509903"/>
                </a:lnTo>
                <a:lnTo>
                  <a:pt x="422444" y="214819"/>
                </a:lnTo>
                <a:lnTo>
                  <a:pt x="0" y="214819"/>
                </a:lnTo>
                <a:close/>
                <a:moveTo>
                  <a:pt x="4086202" y="0"/>
                </a:moveTo>
                <a:cubicBezTo>
                  <a:pt x="4166373" y="0"/>
                  <a:pt x="4244832" y="12848"/>
                  <a:pt x="4321578" y="38544"/>
                </a:cubicBezTo>
                <a:cubicBezTo>
                  <a:pt x="4398324" y="64240"/>
                  <a:pt x="4473014" y="103470"/>
                  <a:pt x="4545648" y="156232"/>
                </a:cubicBezTo>
                <a:lnTo>
                  <a:pt x="4426418" y="322743"/>
                </a:lnTo>
                <a:cubicBezTo>
                  <a:pt x="4369544" y="280259"/>
                  <a:pt x="4312842" y="248738"/>
                  <a:pt x="4256310" y="228182"/>
                </a:cubicBezTo>
                <a:cubicBezTo>
                  <a:pt x="4199778" y="207625"/>
                  <a:pt x="4143076" y="197346"/>
                  <a:pt x="4086202" y="197346"/>
                </a:cubicBezTo>
                <a:cubicBezTo>
                  <a:pt x="3984103" y="197346"/>
                  <a:pt x="3904787" y="217732"/>
                  <a:pt x="3848256" y="258503"/>
                </a:cubicBezTo>
                <a:cubicBezTo>
                  <a:pt x="3791724" y="299274"/>
                  <a:pt x="3763458" y="357005"/>
                  <a:pt x="3763458" y="431695"/>
                </a:cubicBezTo>
                <a:lnTo>
                  <a:pt x="3763458" y="432722"/>
                </a:lnTo>
                <a:cubicBezTo>
                  <a:pt x="3763458" y="488911"/>
                  <a:pt x="3779904" y="531738"/>
                  <a:pt x="3812795" y="561203"/>
                </a:cubicBezTo>
                <a:cubicBezTo>
                  <a:pt x="3845686" y="590668"/>
                  <a:pt x="3888684" y="612424"/>
                  <a:pt x="3941789" y="626471"/>
                </a:cubicBezTo>
                <a:cubicBezTo>
                  <a:pt x="3994895" y="640518"/>
                  <a:pt x="4051940" y="653709"/>
                  <a:pt x="4112926" y="666043"/>
                </a:cubicBezTo>
                <a:cubicBezTo>
                  <a:pt x="4167744" y="677007"/>
                  <a:pt x="4222562" y="690198"/>
                  <a:pt x="4277381" y="705615"/>
                </a:cubicBezTo>
                <a:cubicBezTo>
                  <a:pt x="4332199" y="721033"/>
                  <a:pt x="4382050" y="743303"/>
                  <a:pt x="4426932" y="772425"/>
                </a:cubicBezTo>
                <a:cubicBezTo>
                  <a:pt x="4471814" y="801547"/>
                  <a:pt x="4507789" y="841462"/>
                  <a:pt x="4534856" y="892169"/>
                </a:cubicBezTo>
                <a:cubicBezTo>
                  <a:pt x="4561922" y="942876"/>
                  <a:pt x="4575456" y="1009000"/>
                  <a:pt x="4575456" y="1090543"/>
                </a:cubicBezTo>
                <a:lnTo>
                  <a:pt x="4575456" y="1092598"/>
                </a:lnTo>
                <a:cubicBezTo>
                  <a:pt x="4575456" y="1230330"/>
                  <a:pt x="4527489" y="1336883"/>
                  <a:pt x="4431558" y="1412258"/>
                </a:cubicBezTo>
                <a:cubicBezTo>
                  <a:pt x="4335625" y="1487633"/>
                  <a:pt x="4200635" y="1525321"/>
                  <a:pt x="4026587" y="1525321"/>
                </a:cubicBezTo>
                <a:cubicBezTo>
                  <a:pt x="3953952" y="1525321"/>
                  <a:pt x="3885601" y="1518468"/>
                  <a:pt x="3821532" y="1504764"/>
                </a:cubicBezTo>
                <a:cubicBezTo>
                  <a:pt x="3757463" y="1491059"/>
                  <a:pt x="3697505" y="1470502"/>
                  <a:pt x="3641659" y="1443093"/>
                </a:cubicBezTo>
                <a:cubicBezTo>
                  <a:pt x="3585813" y="1415684"/>
                  <a:pt x="3533564" y="1381423"/>
                  <a:pt x="3484913" y="1340309"/>
                </a:cubicBezTo>
                <a:lnTo>
                  <a:pt x="3615450" y="1179965"/>
                </a:lnTo>
                <a:cubicBezTo>
                  <a:pt x="3672323" y="1229302"/>
                  <a:pt x="3735022" y="1266304"/>
                  <a:pt x="3803544" y="1290972"/>
                </a:cubicBezTo>
                <a:cubicBezTo>
                  <a:pt x="3872068" y="1315641"/>
                  <a:pt x="3946415" y="1327975"/>
                  <a:pt x="4026587" y="1327975"/>
                </a:cubicBezTo>
                <a:cubicBezTo>
                  <a:pt x="4134853" y="1327975"/>
                  <a:pt x="4218793" y="1307760"/>
                  <a:pt x="4278408" y="1267332"/>
                </a:cubicBezTo>
                <a:cubicBezTo>
                  <a:pt x="4338024" y="1226903"/>
                  <a:pt x="4367831" y="1170372"/>
                  <a:pt x="4367831" y="1097738"/>
                </a:cubicBezTo>
                <a:lnTo>
                  <a:pt x="4367831" y="1096710"/>
                </a:lnTo>
                <a:cubicBezTo>
                  <a:pt x="4367831" y="1039836"/>
                  <a:pt x="4352756" y="996324"/>
                  <a:pt x="4322606" y="966174"/>
                </a:cubicBezTo>
                <a:cubicBezTo>
                  <a:pt x="4292456" y="936024"/>
                  <a:pt x="4252884" y="913582"/>
                  <a:pt x="4203890" y="898850"/>
                </a:cubicBezTo>
                <a:cubicBezTo>
                  <a:pt x="4154896" y="884117"/>
                  <a:pt x="4101277" y="871955"/>
                  <a:pt x="4043032" y="862361"/>
                </a:cubicBezTo>
                <a:cubicBezTo>
                  <a:pt x="3986843" y="852768"/>
                  <a:pt x="3930140" y="841462"/>
                  <a:pt x="3872924" y="828442"/>
                </a:cubicBezTo>
                <a:cubicBezTo>
                  <a:pt x="3815708" y="815423"/>
                  <a:pt x="3763116" y="795038"/>
                  <a:pt x="3715150" y="767286"/>
                </a:cubicBezTo>
                <a:cubicBezTo>
                  <a:pt x="3667184" y="739534"/>
                  <a:pt x="3628640" y="699620"/>
                  <a:pt x="3599517" y="647542"/>
                </a:cubicBezTo>
                <a:cubicBezTo>
                  <a:pt x="3570395" y="595464"/>
                  <a:pt x="3555834" y="525914"/>
                  <a:pt x="3555834" y="438890"/>
                </a:cubicBezTo>
                <a:lnTo>
                  <a:pt x="3555834" y="437862"/>
                </a:lnTo>
                <a:cubicBezTo>
                  <a:pt x="3555834" y="298760"/>
                  <a:pt x="3602087" y="191008"/>
                  <a:pt x="3694593" y="114605"/>
                </a:cubicBezTo>
                <a:cubicBezTo>
                  <a:pt x="3787099" y="38201"/>
                  <a:pt x="3917635" y="0"/>
                  <a:pt x="4086202" y="0"/>
                </a:cubicBezTo>
                <a:close/>
              </a:path>
            </a:pathLst>
          </a:custGeom>
        </p:spPr>
      </p:pic>
      <p:pic>
        <p:nvPicPr>
          <p:cNvPr id="5" name="Afbeelding 4">
            <a:extLst>
              <a:ext uri="{FF2B5EF4-FFF2-40B4-BE49-F238E27FC236}">
                <a16:creationId xmlns:a16="http://schemas.microsoft.com/office/drawing/2014/main" id="{5CC72ED8-EEDC-E8A7-C250-21CAE33A4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090" y="0"/>
            <a:ext cx="9694537" cy="6858000"/>
          </a:xfrm>
          <a:prstGeom prst="rect">
            <a:avLst/>
          </a:prstGeom>
        </p:spPr>
      </p:pic>
      <p:pic>
        <p:nvPicPr>
          <p:cNvPr id="7" name="Afbeelding 6" descr="Afbeelding met Luchtfotografie, buitenshuis, Vogelperspectief, voorstad&#10;&#10;Automatisch gegenereerde beschrijving">
            <a:extLst>
              <a:ext uri="{FF2B5EF4-FFF2-40B4-BE49-F238E27FC236}">
                <a16:creationId xmlns:a16="http://schemas.microsoft.com/office/drawing/2014/main" id="{0C2F87F4-B4D0-2542-E0AF-380B1A341920}"/>
              </a:ext>
            </a:extLst>
          </p:cNvPr>
          <p:cNvPicPr>
            <a:picLocks noChangeAspect="1"/>
          </p:cNvPicPr>
          <p:nvPr/>
        </p:nvPicPr>
        <p:blipFill rotWithShape="1">
          <a:blip r:embed="rId4">
            <a:extLst>
              <a:ext uri="{28A0092B-C50C-407E-A947-70E740481C1C}">
                <a14:useLocalDpi xmlns:a14="http://schemas.microsoft.com/office/drawing/2010/main" val="0"/>
              </a:ext>
            </a:extLst>
          </a:blip>
          <a:srcRect l="18281" r="28926"/>
          <a:stretch/>
        </p:blipFill>
        <p:spPr>
          <a:xfrm>
            <a:off x="10954717" y="0"/>
            <a:ext cx="683419" cy="6858000"/>
          </a:xfrm>
          <a:prstGeom prst="rect">
            <a:avLst/>
          </a:prstGeom>
        </p:spPr>
      </p:pic>
    </p:spTree>
    <p:extLst>
      <p:ext uri="{BB962C8B-B14F-4D97-AF65-F5344CB8AC3E}">
        <p14:creationId xmlns:p14="http://schemas.microsoft.com/office/powerpoint/2010/main" val="2733800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6">
            <a:extLst>
              <a:ext uri="{FF2B5EF4-FFF2-40B4-BE49-F238E27FC236}">
                <a16:creationId xmlns:a16="http://schemas.microsoft.com/office/drawing/2014/main" id="{5EE0FE12-B5B9-BC5B-F370-C33BB4719C05}"/>
              </a:ext>
            </a:extLst>
          </p:cNvPr>
          <p:cNvSpPr/>
          <p:nvPr/>
        </p:nvSpPr>
        <p:spPr>
          <a:xfrm>
            <a:off x="0" y="0"/>
            <a:ext cx="12192000" cy="6858000"/>
          </a:xfrm>
          <a:prstGeom prst="rect">
            <a:avLst/>
          </a:prstGeom>
          <a:gradFill>
            <a:gsLst>
              <a:gs pos="100000">
                <a:srgbClr val="C00000"/>
              </a:gs>
              <a:gs pos="6000">
                <a:srgbClr val="E16D6D">
                  <a:lumMod val="92000"/>
                  <a:lumOff val="8000"/>
                  <a:alpha val="6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pic>
        <p:nvPicPr>
          <p:cNvPr id="5" name="Afbeelding 4">
            <a:extLst>
              <a:ext uri="{FF2B5EF4-FFF2-40B4-BE49-F238E27FC236}">
                <a16:creationId xmlns:a16="http://schemas.microsoft.com/office/drawing/2014/main" id="{5CC72ED8-EEDC-E8A7-C250-21CAE33A4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967" y="0"/>
            <a:ext cx="683419" cy="6858000"/>
          </a:xfrm>
          <a:prstGeom prst="rect">
            <a:avLst/>
          </a:prstGeom>
        </p:spPr>
      </p:pic>
      <p:pic>
        <p:nvPicPr>
          <p:cNvPr id="7" name="Afbeelding 6" descr="Afbeelding met Luchtfotografie, buitenshuis, Vogelperspectief, voorstad&#10;&#10;Automatisch gegenereerde beschrijving">
            <a:extLst>
              <a:ext uri="{FF2B5EF4-FFF2-40B4-BE49-F238E27FC236}">
                <a16:creationId xmlns:a16="http://schemas.microsoft.com/office/drawing/2014/main" id="{0C2F87F4-B4D0-2542-E0AF-380B1A341920}"/>
              </a:ext>
            </a:extLst>
          </p:cNvPr>
          <p:cNvPicPr>
            <a:picLocks noChangeAspect="1"/>
          </p:cNvPicPr>
          <p:nvPr/>
        </p:nvPicPr>
        <p:blipFill rotWithShape="1">
          <a:blip r:embed="rId4">
            <a:extLst>
              <a:ext uri="{28A0092B-C50C-407E-A947-70E740481C1C}">
                <a14:useLocalDpi xmlns:a14="http://schemas.microsoft.com/office/drawing/2010/main" val="0"/>
              </a:ext>
            </a:extLst>
          </a:blip>
          <a:srcRect l="18281" r="28926"/>
          <a:stretch/>
        </p:blipFill>
        <p:spPr>
          <a:xfrm>
            <a:off x="960505" y="0"/>
            <a:ext cx="7627684" cy="6858000"/>
          </a:xfrm>
          <a:prstGeom prst="rect">
            <a:avLst/>
          </a:prstGeom>
        </p:spPr>
      </p:pic>
    </p:spTree>
    <p:extLst>
      <p:ext uri="{BB962C8B-B14F-4D97-AF65-F5344CB8AC3E}">
        <p14:creationId xmlns:p14="http://schemas.microsoft.com/office/powerpoint/2010/main" val="280829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8E596A18-CADA-3453-225B-911F372A41AC}"/>
              </a:ext>
            </a:extLst>
          </p:cNvPr>
          <p:cNvSpPr>
            <a:spLocks noGrp="1"/>
          </p:cNvSpPr>
          <p:nvPr>
            <p:ph type="title"/>
          </p:nvPr>
        </p:nvSpPr>
        <p:spPr/>
        <p:txBody>
          <a:bodyPr/>
          <a:lstStyle/>
          <a:p>
            <a:endParaRPr lang="nl-NL"/>
          </a:p>
        </p:txBody>
      </p:sp>
      <p:pic>
        <p:nvPicPr>
          <p:cNvPr id="7" name="Afbeelding 6" descr="Afbeelding met tekst, Lettertype, Graphics, grafische vormgeving&#10;&#10;Automatisch gegenereerde beschrijving">
            <a:extLst>
              <a:ext uri="{FF2B5EF4-FFF2-40B4-BE49-F238E27FC236}">
                <a16:creationId xmlns:a16="http://schemas.microsoft.com/office/drawing/2014/main" id="{4404BCC7-B3D2-C943-C36C-1E195AA96F62}"/>
              </a:ext>
            </a:extLst>
          </p:cNvPr>
          <p:cNvPicPr>
            <a:picLocks noChangeAspect="1"/>
          </p:cNvPicPr>
          <p:nvPr/>
        </p:nvPicPr>
        <p:blipFill rotWithShape="1">
          <a:blip r:embed="rId2">
            <a:extLst>
              <a:ext uri="{28A0092B-C50C-407E-A947-70E740481C1C}">
                <a14:useLocalDpi xmlns:a14="http://schemas.microsoft.com/office/drawing/2010/main" val="0"/>
              </a:ext>
            </a:extLst>
          </a:blip>
          <a:srcRect l="15602" r="10326"/>
          <a:stretch/>
        </p:blipFill>
        <p:spPr>
          <a:xfrm>
            <a:off x="-1" y="0"/>
            <a:ext cx="10646229" cy="6858000"/>
          </a:xfrm>
          <a:prstGeom prst="rect">
            <a:avLst/>
          </a:prstGeom>
        </p:spPr>
      </p:pic>
      <p:sp>
        <p:nvSpPr>
          <p:cNvPr id="8" name="Tekstvak 7">
            <a:extLst>
              <a:ext uri="{FF2B5EF4-FFF2-40B4-BE49-F238E27FC236}">
                <a16:creationId xmlns:a16="http://schemas.microsoft.com/office/drawing/2014/main" id="{45CC61D6-3118-9779-A707-352550437C7F}"/>
              </a:ext>
            </a:extLst>
          </p:cNvPr>
          <p:cNvSpPr txBox="1"/>
          <p:nvPr/>
        </p:nvSpPr>
        <p:spPr>
          <a:xfrm rot="16200000">
            <a:off x="8041426" y="2839300"/>
            <a:ext cx="6394901" cy="1446550"/>
          </a:xfrm>
          <a:prstGeom prst="rect">
            <a:avLst/>
          </a:prstGeom>
          <a:noFill/>
        </p:spPr>
        <p:txBody>
          <a:bodyPr wrap="square" rtlCol="0">
            <a:spAutoFit/>
          </a:bodyPr>
          <a:lstStyle/>
          <a:p>
            <a:r>
              <a:rPr lang="nl-NL" sz="8800" b="1" dirty="0"/>
              <a:t>BARGAINING</a:t>
            </a:r>
          </a:p>
        </p:txBody>
      </p:sp>
    </p:spTree>
    <p:extLst>
      <p:ext uri="{BB962C8B-B14F-4D97-AF65-F5344CB8AC3E}">
        <p14:creationId xmlns:p14="http://schemas.microsoft.com/office/powerpoint/2010/main" val="13278672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descr="Afbeelding met grond&#10;&#10;Automatisch gegenereerde beschrijving">
            <a:extLst>
              <a:ext uri="{FF2B5EF4-FFF2-40B4-BE49-F238E27FC236}">
                <a16:creationId xmlns:a16="http://schemas.microsoft.com/office/drawing/2014/main" id="{431CE312-AB6F-88FC-26E2-0297ED03E3D9}"/>
              </a:ext>
            </a:extLst>
          </p:cNvPr>
          <p:cNvPicPr>
            <a:picLocks noChangeAspect="1"/>
          </p:cNvPicPr>
          <p:nvPr/>
        </p:nvPicPr>
        <p:blipFill rotWithShape="1">
          <a:blip r:embed="rId3">
            <a:extLst>
              <a:ext uri="{28A0092B-C50C-407E-A947-70E740481C1C}">
                <a14:useLocalDpi xmlns:a14="http://schemas.microsoft.com/office/drawing/2010/main" val="0"/>
              </a:ext>
            </a:extLst>
          </a:blip>
          <a:srcRect l="1416" b="9488"/>
          <a:stretch/>
        </p:blipFill>
        <p:spPr>
          <a:xfrm>
            <a:off x="0" y="1"/>
            <a:ext cx="12192000" cy="6858000"/>
          </a:xfrm>
          <a:prstGeom prst="rect">
            <a:avLst/>
          </a:prstGeom>
        </p:spPr>
      </p:pic>
      <p:sp>
        <p:nvSpPr>
          <p:cNvPr id="4" name="Rectangle 6">
            <a:extLst>
              <a:ext uri="{FF2B5EF4-FFF2-40B4-BE49-F238E27FC236}">
                <a16:creationId xmlns:a16="http://schemas.microsoft.com/office/drawing/2014/main" id="{8E662899-D5CA-E8E5-1BB4-BB14325E3C0C}"/>
              </a:ext>
            </a:extLst>
          </p:cNvPr>
          <p:cNvSpPr/>
          <p:nvPr/>
        </p:nvSpPr>
        <p:spPr>
          <a:xfrm>
            <a:off x="0" y="-1"/>
            <a:ext cx="12192000" cy="6858000"/>
          </a:xfrm>
          <a:prstGeom prst="rect">
            <a:avLst/>
          </a:prstGeom>
          <a:gradFill>
            <a:gsLst>
              <a:gs pos="100000">
                <a:srgbClr val="C5A16F"/>
              </a:gs>
              <a:gs pos="6000">
                <a:srgbClr val="6E552C">
                  <a:alpha val="64706"/>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Tree>
    <p:extLst>
      <p:ext uri="{BB962C8B-B14F-4D97-AF65-F5344CB8AC3E}">
        <p14:creationId xmlns:p14="http://schemas.microsoft.com/office/powerpoint/2010/main" val="34160957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ongewerveld dier, spin, licht, nacht&#10;&#10;Automatisch gegenereerde beschrijving">
            <a:extLst>
              <a:ext uri="{FF2B5EF4-FFF2-40B4-BE49-F238E27FC236}">
                <a16:creationId xmlns:a16="http://schemas.microsoft.com/office/drawing/2014/main" id="{7146485E-3D19-57A7-9F9A-45A8562891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6">
            <a:extLst>
              <a:ext uri="{FF2B5EF4-FFF2-40B4-BE49-F238E27FC236}">
                <a16:creationId xmlns:a16="http://schemas.microsoft.com/office/drawing/2014/main" id="{6FA2CBBA-1555-8DBD-B90C-ED5F4AF881AB}"/>
              </a:ext>
            </a:extLst>
          </p:cNvPr>
          <p:cNvSpPr/>
          <p:nvPr/>
        </p:nvSpPr>
        <p:spPr>
          <a:xfrm>
            <a:off x="0" y="-1"/>
            <a:ext cx="12192000" cy="6858000"/>
          </a:xfrm>
          <a:prstGeom prst="rect">
            <a:avLst/>
          </a:prstGeom>
          <a:gradFill>
            <a:gsLst>
              <a:gs pos="100000">
                <a:srgbClr val="C5A16F"/>
              </a:gs>
              <a:gs pos="6000">
                <a:srgbClr val="6E552C">
                  <a:alpha val="64706"/>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7" name="Tekstvak 6">
            <a:extLst>
              <a:ext uri="{FF2B5EF4-FFF2-40B4-BE49-F238E27FC236}">
                <a16:creationId xmlns:a16="http://schemas.microsoft.com/office/drawing/2014/main" id="{60757337-D3ED-44F4-A21A-AEA0308ED7C1}"/>
              </a:ext>
            </a:extLst>
          </p:cNvPr>
          <p:cNvSpPr txBox="1"/>
          <p:nvPr/>
        </p:nvSpPr>
        <p:spPr>
          <a:xfrm>
            <a:off x="2127647" y="2886075"/>
            <a:ext cx="7936706" cy="1200329"/>
          </a:xfrm>
          <a:prstGeom prst="rect">
            <a:avLst/>
          </a:prstGeom>
          <a:noFill/>
        </p:spPr>
        <p:txBody>
          <a:bodyPr wrap="square" rtlCol="0">
            <a:spAutoFit/>
          </a:bodyPr>
          <a:lstStyle/>
          <a:p>
            <a:pPr algn="ctr"/>
            <a:r>
              <a:rPr lang="nl-NL" sz="3600" i="1" dirty="0">
                <a:solidFill>
                  <a:schemeClr val="bg1"/>
                </a:solidFill>
              </a:rPr>
              <a:t>“</a:t>
            </a:r>
            <a:r>
              <a:rPr lang="nl-NL" sz="3600" i="1" dirty="0" err="1">
                <a:solidFill>
                  <a:schemeClr val="bg1"/>
                </a:solidFill>
              </a:rPr>
              <a:t>If</a:t>
            </a:r>
            <a:r>
              <a:rPr lang="nl-NL" sz="3600" i="1" dirty="0">
                <a:solidFill>
                  <a:schemeClr val="bg1"/>
                </a:solidFill>
              </a:rPr>
              <a:t> </a:t>
            </a:r>
            <a:r>
              <a:rPr lang="nl-NL" sz="3600" i="1" dirty="0" err="1">
                <a:solidFill>
                  <a:schemeClr val="bg1"/>
                </a:solidFill>
              </a:rPr>
              <a:t>everyone</a:t>
            </a:r>
            <a:r>
              <a:rPr lang="nl-NL" sz="3600" i="1" dirty="0">
                <a:solidFill>
                  <a:schemeClr val="bg1"/>
                </a:solidFill>
              </a:rPr>
              <a:t> is thinking </a:t>
            </a:r>
            <a:r>
              <a:rPr lang="nl-NL" sz="3600" i="1" dirty="0" err="1">
                <a:solidFill>
                  <a:schemeClr val="bg1"/>
                </a:solidFill>
              </a:rPr>
              <a:t>alike</a:t>
            </a:r>
            <a:r>
              <a:rPr lang="nl-NL" sz="3600" i="1" dirty="0">
                <a:solidFill>
                  <a:schemeClr val="bg1"/>
                </a:solidFill>
              </a:rPr>
              <a:t>,</a:t>
            </a:r>
          </a:p>
          <a:p>
            <a:pPr algn="ctr"/>
            <a:r>
              <a:rPr lang="nl-NL" sz="3600" i="1" dirty="0" err="1">
                <a:solidFill>
                  <a:schemeClr val="bg1"/>
                </a:solidFill>
              </a:rPr>
              <a:t>Then</a:t>
            </a:r>
            <a:r>
              <a:rPr lang="nl-NL" sz="3600" i="1" dirty="0">
                <a:solidFill>
                  <a:schemeClr val="bg1"/>
                </a:solidFill>
              </a:rPr>
              <a:t> no </a:t>
            </a:r>
            <a:r>
              <a:rPr lang="nl-NL" sz="3600" i="1" dirty="0" err="1">
                <a:solidFill>
                  <a:schemeClr val="bg1"/>
                </a:solidFill>
              </a:rPr>
              <a:t>one</a:t>
            </a:r>
            <a:r>
              <a:rPr lang="nl-NL" sz="3600" i="1" dirty="0">
                <a:solidFill>
                  <a:schemeClr val="bg1"/>
                </a:solidFill>
              </a:rPr>
              <a:t> is  thinking”</a:t>
            </a:r>
          </a:p>
        </p:txBody>
      </p:sp>
      <p:sp>
        <p:nvSpPr>
          <p:cNvPr id="8" name="Tekstvak 7">
            <a:extLst>
              <a:ext uri="{FF2B5EF4-FFF2-40B4-BE49-F238E27FC236}">
                <a16:creationId xmlns:a16="http://schemas.microsoft.com/office/drawing/2014/main" id="{1D4C22FD-CBED-AB59-3662-FE985257207A}"/>
              </a:ext>
            </a:extLst>
          </p:cNvPr>
          <p:cNvSpPr txBox="1"/>
          <p:nvPr/>
        </p:nvSpPr>
        <p:spPr>
          <a:xfrm>
            <a:off x="7637894" y="5947879"/>
            <a:ext cx="4151812" cy="646331"/>
          </a:xfrm>
          <a:prstGeom prst="rect">
            <a:avLst/>
          </a:prstGeom>
          <a:noFill/>
        </p:spPr>
        <p:txBody>
          <a:bodyPr wrap="square" rtlCol="0">
            <a:spAutoFit/>
          </a:bodyPr>
          <a:lstStyle/>
          <a:p>
            <a:pPr algn="r"/>
            <a:r>
              <a:rPr lang="nl-NL" sz="3600" i="1" dirty="0">
                <a:solidFill>
                  <a:schemeClr val="bg1"/>
                </a:solidFill>
              </a:rPr>
              <a:t>- Benjamin Franklin</a:t>
            </a:r>
          </a:p>
        </p:txBody>
      </p:sp>
    </p:spTree>
    <p:extLst>
      <p:ext uri="{BB962C8B-B14F-4D97-AF65-F5344CB8AC3E}">
        <p14:creationId xmlns:p14="http://schemas.microsoft.com/office/powerpoint/2010/main" val="37044351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6">
            <a:extLst>
              <a:ext uri="{FF2B5EF4-FFF2-40B4-BE49-F238E27FC236}">
                <a16:creationId xmlns:a16="http://schemas.microsoft.com/office/drawing/2014/main" id="{5DB9E056-1E72-2654-90A1-1D7B438E1407}"/>
              </a:ext>
            </a:extLst>
          </p:cNvPr>
          <p:cNvSpPr/>
          <p:nvPr/>
        </p:nvSpPr>
        <p:spPr>
          <a:xfrm>
            <a:off x="0" y="-1"/>
            <a:ext cx="12192000" cy="6858000"/>
          </a:xfrm>
          <a:prstGeom prst="rect">
            <a:avLst/>
          </a:prstGeom>
          <a:gradFill>
            <a:gsLst>
              <a:gs pos="100000">
                <a:srgbClr val="C5A16F"/>
              </a:gs>
              <a:gs pos="6000">
                <a:srgbClr val="6E552C">
                  <a:alpha val="64706"/>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19" name="Ovaal 18">
            <a:extLst>
              <a:ext uri="{FF2B5EF4-FFF2-40B4-BE49-F238E27FC236}">
                <a16:creationId xmlns:a16="http://schemas.microsoft.com/office/drawing/2014/main" id="{951B5628-3398-8B6B-F61A-498D50245BFF}"/>
              </a:ext>
            </a:extLst>
          </p:cNvPr>
          <p:cNvSpPr/>
          <p:nvPr/>
        </p:nvSpPr>
        <p:spPr>
          <a:xfrm>
            <a:off x="242061" y="465779"/>
            <a:ext cx="2963221" cy="2963221"/>
          </a:xfrm>
          <a:prstGeom prst="ellipse">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al 19">
            <a:extLst>
              <a:ext uri="{FF2B5EF4-FFF2-40B4-BE49-F238E27FC236}">
                <a16:creationId xmlns:a16="http://schemas.microsoft.com/office/drawing/2014/main" id="{4896B7B9-6F94-7CAE-47F8-895C9EFFA930}"/>
              </a:ext>
            </a:extLst>
          </p:cNvPr>
          <p:cNvSpPr/>
          <p:nvPr/>
        </p:nvSpPr>
        <p:spPr>
          <a:xfrm>
            <a:off x="291116" y="3671602"/>
            <a:ext cx="2963221" cy="2963221"/>
          </a:xfrm>
          <a:prstGeom prst="ellipse">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al 20">
            <a:extLst>
              <a:ext uri="{FF2B5EF4-FFF2-40B4-BE49-F238E27FC236}">
                <a16:creationId xmlns:a16="http://schemas.microsoft.com/office/drawing/2014/main" id="{22EA1E68-6DEB-53E0-DC99-A5CC31AB0E17}"/>
              </a:ext>
            </a:extLst>
          </p:cNvPr>
          <p:cNvSpPr/>
          <p:nvPr/>
        </p:nvSpPr>
        <p:spPr>
          <a:xfrm>
            <a:off x="3423269" y="465779"/>
            <a:ext cx="2963221" cy="2963221"/>
          </a:xfrm>
          <a:prstGeom prst="ellipse">
            <a:avLst/>
          </a:prstGeom>
          <a:blipFill>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al 21">
            <a:extLst>
              <a:ext uri="{FF2B5EF4-FFF2-40B4-BE49-F238E27FC236}">
                <a16:creationId xmlns:a16="http://schemas.microsoft.com/office/drawing/2014/main" id="{9CDE8980-E9B2-5F81-2FF7-EDA23611C1FA}"/>
              </a:ext>
            </a:extLst>
          </p:cNvPr>
          <p:cNvSpPr/>
          <p:nvPr/>
        </p:nvSpPr>
        <p:spPr>
          <a:xfrm>
            <a:off x="3472324" y="3671602"/>
            <a:ext cx="2963221" cy="2963221"/>
          </a:xfrm>
          <a:prstGeom prst="ellipse">
            <a:avLst/>
          </a:prstGeom>
          <a:blipFill>
            <a:blip r:embed="rId6"/>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3" name="Afbeelding 22">
            <a:extLst>
              <a:ext uri="{FF2B5EF4-FFF2-40B4-BE49-F238E27FC236}">
                <a16:creationId xmlns:a16="http://schemas.microsoft.com/office/drawing/2014/main" id="{DA9CCD52-2861-B2FF-0A5A-735BFD1E32A3}"/>
              </a:ext>
            </a:extLst>
          </p:cNvPr>
          <p:cNvPicPr>
            <a:picLocks noChangeAspect="1"/>
          </p:cNvPicPr>
          <p:nvPr/>
        </p:nvPicPr>
        <p:blipFill rotWithShape="1">
          <a:blip r:embed="rId7"/>
          <a:srcRect r="73722"/>
          <a:stretch/>
        </p:blipFill>
        <p:spPr>
          <a:xfrm rot="16200000">
            <a:off x="10824980" y="1282039"/>
            <a:ext cx="1438638" cy="859611"/>
          </a:xfrm>
          <a:prstGeom prst="rect">
            <a:avLst/>
          </a:prstGeom>
        </p:spPr>
      </p:pic>
      <p:pic>
        <p:nvPicPr>
          <p:cNvPr id="2" name="Afbeelding 22">
            <a:extLst>
              <a:ext uri="{FF2B5EF4-FFF2-40B4-BE49-F238E27FC236}">
                <a16:creationId xmlns:a16="http://schemas.microsoft.com/office/drawing/2014/main" id="{EDA35F02-5694-B2B1-580F-754980BC8DC2}"/>
              </a:ext>
            </a:extLst>
          </p:cNvPr>
          <p:cNvPicPr>
            <a:picLocks noChangeAspect="1"/>
          </p:cNvPicPr>
          <p:nvPr/>
        </p:nvPicPr>
        <p:blipFill rotWithShape="1">
          <a:blip r:embed="rId7"/>
          <a:srcRect l="60214" r="-1" b="23810"/>
          <a:stretch/>
        </p:blipFill>
        <p:spPr>
          <a:xfrm rot="16200000">
            <a:off x="10352870" y="4475931"/>
            <a:ext cx="2178184" cy="654938"/>
          </a:xfrm>
          <a:prstGeom prst="rect">
            <a:avLst/>
          </a:prstGeom>
        </p:spPr>
      </p:pic>
      <p:pic>
        <p:nvPicPr>
          <p:cNvPr id="3" name="Afbeelding 22">
            <a:extLst>
              <a:ext uri="{FF2B5EF4-FFF2-40B4-BE49-F238E27FC236}">
                <a16:creationId xmlns:a16="http://schemas.microsoft.com/office/drawing/2014/main" id="{54949898-2FF1-1714-1B78-4625085CCB37}"/>
              </a:ext>
            </a:extLst>
          </p:cNvPr>
          <p:cNvPicPr>
            <a:picLocks noChangeAspect="1"/>
          </p:cNvPicPr>
          <p:nvPr/>
        </p:nvPicPr>
        <p:blipFill rotWithShape="1">
          <a:blip r:embed="rId7"/>
          <a:srcRect l="26343" r="39216" b="19499"/>
          <a:stretch/>
        </p:blipFill>
        <p:spPr>
          <a:xfrm rot="16200000">
            <a:off x="10499209" y="2801238"/>
            <a:ext cx="1885507" cy="692002"/>
          </a:xfrm>
          <a:prstGeom prst="rect">
            <a:avLst/>
          </a:prstGeom>
        </p:spPr>
      </p:pic>
    </p:spTree>
    <p:extLst>
      <p:ext uri="{BB962C8B-B14F-4D97-AF65-F5344CB8AC3E}">
        <p14:creationId xmlns:p14="http://schemas.microsoft.com/office/powerpoint/2010/main" val="3138250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patroon, schets, lijn, Symmetrie&#10;&#10;Automatisch gegenereerde beschrijving">
            <a:extLst>
              <a:ext uri="{FF2B5EF4-FFF2-40B4-BE49-F238E27FC236}">
                <a16:creationId xmlns:a16="http://schemas.microsoft.com/office/drawing/2014/main" id="{94D53FDC-B350-1919-91AB-2FC6FD88827F}"/>
              </a:ext>
            </a:extLst>
          </p:cNvPr>
          <p:cNvPicPr>
            <a:picLocks noChangeAspect="1"/>
          </p:cNvPicPr>
          <p:nvPr/>
        </p:nvPicPr>
        <p:blipFill rotWithShape="1">
          <a:blip r:embed="rId3">
            <a:extLst>
              <a:ext uri="{28A0092B-C50C-407E-A947-70E740481C1C}">
                <a14:useLocalDpi xmlns:a14="http://schemas.microsoft.com/office/drawing/2010/main" val="0"/>
              </a:ext>
            </a:extLst>
          </a:blip>
          <a:srcRect t="8425" b="5706"/>
          <a:stretch/>
        </p:blipFill>
        <p:spPr>
          <a:xfrm>
            <a:off x="0" y="976746"/>
            <a:ext cx="12192000" cy="4592782"/>
          </a:xfrm>
          <a:prstGeom prst="rect">
            <a:avLst/>
          </a:prstGeom>
        </p:spPr>
      </p:pic>
      <p:pic>
        <p:nvPicPr>
          <p:cNvPr id="8" name="Afbeelding 7" descr="Afbeelding met persoon, Elleboog, joint, Fitness&#10;&#10;Automatisch gegenereerde beschrijving">
            <a:extLst>
              <a:ext uri="{FF2B5EF4-FFF2-40B4-BE49-F238E27FC236}">
                <a16:creationId xmlns:a16="http://schemas.microsoft.com/office/drawing/2014/main" id="{215D2026-693D-223C-2A3A-7D7D7FEC77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169" y="159258"/>
            <a:ext cx="11543661" cy="6539484"/>
          </a:xfrm>
          <a:prstGeom prst="rect">
            <a:avLst/>
          </a:prstGeom>
        </p:spPr>
      </p:pic>
      <p:sp>
        <p:nvSpPr>
          <p:cNvPr id="6" name="Rectangle 6">
            <a:extLst>
              <a:ext uri="{FF2B5EF4-FFF2-40B4-BE49-F238E27FC236}">
                <a16:creationId xmlns:a16="http://schemas.microsoft.com/office/drawing/2014/main" id="{C4117A05-4220-F9C3-B739-BEADF174EAA7}"/>
              </a:ext>
            </a:extLst>
          </p:cNvPr>
          <p:cNvSpPr/>
          <p:nvPr/>
        </p:nvSpPr>
        <p:spPr>
          <a:xfrm>
            <a:off x="0" y="0"/>
            <a:ext cx="12192000" cy="6858000"/>
          </a:xfrm>
          <a:prstGeom prst="rect">
            <a:avLst/>
          </a:prstGeom>
          <a:gradFill>
            <a:gsLst>
              <a:gs pos="100000">
                <a:srgbClr val="C5A16F"/>
              </a:gs>
              <a:gs pos="6000">
                <a:srgbClr val="6E552C">
                  <a:alpha val="64706"/>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Tree>
    <p:extLst>
      <p:ext uri="{BB962C8B-B14F-4D97-AF65-F5344CB8AC3E}">
        <p14:creationId xmlns:p14="http://schemas.microsoft.com/office/powerpoint/2010/main" val="3370852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descr="Afbeelding met persoon, overdekt, computer, computer&#10;&#10;Automatisch gegenereerde beschrijving">
            <a:extLst>
              <a:ext uri="{FF2B5EF4-FFF2-40B4-BE49-F238E27FC236}">
                <a16:creationId xmlns:a16="http://schemas.microsoft.com/office/drawing/2014/main" id="{6C027ED7-7124-F1E3-9FB0-9DDC9BE46B58}"/>
              </a:ext>
            </a:extLst>
          </p:cNvPr>
          <p:cNvPicPr>
            <a:picLocks noChangeAspect="1"/>
          </p:cNvPicPr>
          <p:nvPr/>
        </p:nvPicPr>
        <p:blipFill rotWithShape="1">
          <a:blip r:embed="rId3">
            <a:extLst>
              <a:ext uri="{28A0092B-C50C-407E-A947-70E740481C1C}">
                <a14:useLocalDpi xmlns:a14="http://schemas.microsoft.com/office/drawing/2010/main" val="0"/>
              </a:ext>
            </a:extLst>
          </a:blip>
          <a:srcRect t="7793" b="8039"/>
          <a:stretch/>
        </p:blipFill>
        <p:spPr>
          <a:xfrm>
            <a:off x="-1" y="1"/>
            <a:ext cx="12221862" cy="6858000"/>
          </a:xfrm>
          <a:prstGeom prst="rect">
            <a:avLst/>
          </a:prstGeom>
        </p:spPr>
      </p:pic>
      <p:sp>
        <p:nvSpPr>
          <p:cNvPr id="4" name="Rectangle 6">
            <a:extLst>
              <a:ext uri="{FF2B5EF4-FFF2-40B4-BE49-F238E27FC236}">
                <a16:creationId xmlns:a16="http://schemas.microsoft.com/office/drawing/2014/main" id="{8A926AB0-D153-3F64-F7F0-2020F9F937D6}"/>
              </a:ext>
            </a:extLst>
          </p:cNvPr>
          <p:cNvSpPr/>
          <p:nvPr/>
        </p:nvSpPr>
        <p:spPr>
          <a:xfrm>
            <a:off x="-1" y="0"/>
            <a:ext cx="12192000" cy="6858000"/>
          </a:xfrm>
          <a:prstGeom prst="rect">
            <a:avLst/>
          </a:prstGeom>
          <a:gradFill>
            <a:gsLst>
              <a:gs pos="100000">
                <a:srgbClr val="C5A16F"/>
              </a:gs>
              <a:gs pos="6000">
                <a:srgbClr val="6E552C">
                  <a:alpha val="64706"/>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pic>
        <p:nvPicPr>
          <p:cNvPr id="8" name="Afbeelding 7" descr="Afbeelding met tekst, schermopname, diagram, ontwerp&#10;&#10;Automatisch gegenereerde beschrijving">
            <a:extLst>
              <a:ext uri="{FF2B5EF4-FFF2-40B4-BE49-F238E27FC236}">
                <a16:creationId xmlns:a16="http://schemas.microsoft.com/office/drawing/2014/main" id="{E8421CB3-5F1A-AF05-D5B6-4155D849F2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261" y="1238514"/>
            <a:ext cx="5467669" cy="4526443"/>
          </a:xfrm>
          <a:prstGeom prst="rect">
            <a:avLst/>
          </a:prstGeom>
        </p:spPr>
      </p:pic>
    </p:spTree>
    <p:extLst>
      <p:ext uri="{BB962C8B-B14F-4D97-AF65-F5344CB8AC3E}">
        <p14:creationId xmlns:p14="http://schemas.microsoft.com/office/powerpoint/2010/main" val="3330432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Tijdelijke aanduiding voor inhoud 8" descr="Afbeelding met tekst, schermopname, grafische vormgeving, Graphics&#10;&#10;Automatisch gegenereerde beschrijving">
            <a:extLst>
              <a:ext uri="{FF2B5EF4-FFF2-40B4-BE49-F238E27FC236}">
                <a16:creationId xmlns:a16="http://schemas.microsoft.com/office/drawing/2014/main" id="{1514B814-6C1A-0D1B-ACD5-EBDD26C4F68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
            <a:ext cx="12245694" cy="8044543"/>
          </a:xfrm>
        </p:spPr>
      </p:pic>
    </p:spTree>
    <p:extLst>
      <p:ext uri="{BB962C8B-B14F-4D97-AF65-F5344CB8AC3E}">
        <p14:creationId xmlns:p14="http://schemas.microsoft.com/office/powerpoint/2010/main" val="10678761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descr="Afbeelding met persoon, overdekt, computer, computer&#10;&#10;Automatisch gegenereerde beschrijving">
            <a:extLst>
              <a:ext uri="{FF2B5EF4-FFF2-40B4-BE49-F238E27FC236}">
                <a16:creationId xmlns:a16="http://schemas.microsoft.com/office/drawing/2014/main" id="{6C027ED7-7124-F1E3-9FB0-9DDC9BE46B58}"/>
              </a:ext>
            </a:extLst>
          </p:cNvPr>
          <p:cNvPicPr>
            <a:picLocks noChangeAspect="1"/>
          </p:cNvPicPr>
          <p:nvPr/>
        </p:nvPicPr>
        <p:blipFill rotWithShape="1">
          <a:blip r:embed="rId3">
            <a:extLst>
              <a:ext uri="{28A0092B-C50C-407E-A947-70E740481C1C}">
                <a14:useLocalDpi xmlns:a14="http://schemas.microsoft.com/office/drawing/2010/main" val="0"/>
              </a:ext>
            </a:extLst>
          </a:blip>
          <a:srcRect t="7793" b="8039"/>
          <a:stretch/>
        </p:blipFill>
        <p:spPr>
          <a:xfrm>
            <a:off x="-1" y="1"/>
            <a:ext cx="12221862" cy="6858000"/>
          </a:xfrm>
          <a:prstGeom prst="rect">
            <a:avLst/>
          </a:prstGeom>
        </p:spPr>
      </p:pic>
      <p:sp>
        <p:nvSpPr>
          <p:cNvPr id="4" name="Rectangle 6">
            <a:extLst>
              <a:ext uri="{FF2B5EF4-FFF2-40B4-BE49-F238E27FC236}">
                <a16:creationId xmlns:a16="http://schemas.microsoft.com/office/drawing/2014/main" id="{8A926AB0-D153-3F64-F7F0-2020F9F937D6}"/>
              </a:ext>
            </a:extLst>
          </p:cNvPr>
          <p:cNvSpPr/>
          <p:nvPr/>
        </p:nvSpPr>
        <p:spPr>
          <a:xfrm>
            <a:off x="-1" y="0"/>
            <a:ext cx="12192000" cy="6858000"/>
          </a:xfrm>
          <a:prstGeom prst="rect">
            <a:avLst/>
          </a:prstGeom>
          <a:gradFill>
            <a:gsLst>
              <a:gs pos="100000">
                <a:srgbClr val="C5A16F"/>
              </a:gs>
              <a:gs pos="6000">
                <a:srgbClr val="6E552C">
                  <a:alpha val="64706"/>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pic>
        <p:nvPicPr>
          <p:cNvPr id="8" name="Afbeelding 7" descr="Afbeelding met tekst, schermopname, diagram, ontwerp&#10;&#10;Automatisch gegenereerde beschrijving">
            <a:extLst>
              <a:ext uri="{FF2B5EF4-FFF2-40B4-BE49-F238E27FC236}">
                <a16:creationId xmlns:a16="http://schemas.microsoft.com/office/drawing/2014/main" id="{E8421CB3-5F1A-AF05-D5B6-4155D849F2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2135" y="0"/>
            <a:ext cx="8297589" cy="6869209"/>
          </a:xfrm>
          <a:prstGeom prst="rect">
            <a:avLst/>
          </a:prstGeom>
        </p:spPr>
      </p:pic>
    </p:spTree>
    <p:extLst>
      <p:ext uri="{BB962C8B-B14F-4D97-AF65-F5344CB8AC3E}">
        <p14:creationId xmlns:p14="http://schemas.microsoft.com/office/powerpoint/2010/main" val="1779920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descr="Afbeelding met schoolbord, tekst, vrouw, krijt&#10;&#10;Automatisch gegenereerde beschrijving">
            <a:extLst>
              <a:ext uri="{FF2B5EF4-FFF2-40B4-BE49-F238E27FC236}">
                <a16:creationId xmlns:a16="http://schemas.microsoft.com/office/drawing/2014/main" id="{90D3B742-DDD3-4BE5-44C8-311C6D951CEC}"/>
              </a:ext>
            </a:extLst>
          </p:cNvPr>
          <p:cNvPicPr>
            <a:picLocks noChangeAspect="1"/>
          </p:cNvPicPr>
          <p:nvPr/>
        </p:nvPicPr>
        <p:blipFill rotWithShape="1">
          <a:blip r:embed="rId3">
            <a:extLst>
              <a:ext uri="{28A0092B-C50C-407E-A947-70E740481C1C}">
                <a14:useLocalDpi xmlns:a14="http://schemas.microsoft.com/office/drawing/2010/main" val="0"/>
              </a:ext>
            </a:extLst>
          </a:blip>
          <a:srcRect b="15625"/>
          <a:stretch/>
        </p:blipFill>
        <p:spPr>
          <a:xfrm>
            <a:off x="-1" y="-1"/>
            <a:ext cx="12191999" cy="6858001"/>
          </a:xfrm>
          <a:prstGeom prst="rect">
            <a:avLst/>
          </a:prstGeom>
        </p:spPr>
      </p:pic>
      <p:sp>
        <p:nvSpPr>
          <p:cNvPr id="4" name="Rectangle 6">
            <a:extLst>
              <a:ext uri="{FF2B5EF4-FFF2-40B4-BE49-F238E27FC236}">
                <a16:creationId xmlns:a16="http://schemas.microsoft.com/office/drawing/2014/main" id="{7F1F3770-7677-4E25-CD01-6288582617E4}"/>
              </a:ext>
            </a:extLst>
          </p:cNvPr>
          <p:cNvSpPr/>
          <p:nvPr/>
        </p:nvSpPr>
        <p:spPr>
          <a:xfrm>
            <a:off x="-1" y="-1"/>
            <a:ext cx="12192000" cy="6858000"/>
          </a:xfrm>
          <a:prstGeom prst="rect">
            <a:avLst/>
          </a:prstGeom>
          <a:gradFill>
            <a:gsLst>
              <a:gs pos="100000">
                <a:srgbClr val="C5A16F"/>
              </a:gs>
              <a:gs pos="6000">
                <a:srgbClr val="6E552C">
                  <a:alpha val="64706"/>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5" name="Title 4">
            <a:extLst>
              <a:ext uri="{FF2B5EF4-FFF2-40B4-BE49-F238E27FC236}">
                <a16:creationId xmlns:a16="http://schemas.microsoft.com/office/drawing/2014/main" id="{B98755B8-8331-CB4F-1B93-070713FFD66E}"/>
              </a:ext>
            </a:extLst>
          </p:cNvPr>
          <p:cNvSpPr>
            <a:spLocks noGrp="1"/>
          </p:cNvSpPr>
          <p:nvPr>
            <p:ph type="title"/>
          </p:nvPr>
        </p:nvSpPr>
        <p:spPr/>
        <p:txBody>
          <a:bodyPr/>
          <a:lstStyle/>
          <a:p>
            <a:r>
              <a:rPr lang="en-US" dirty="0">
                <a:solidFill>
                  <a:schemeClr val="bg1"/>
                </a:solidFill>
              </a:rPr>
              <a:t>We have…</a:t>
            </a:r>
            <a:endParaRPr lang="en-DE" dirty="0">
              <a:solidFill>
                <a:schemeClr val="bg1"/>
              </a:solidFill>
            </a:endParaRPr>
          </a:p>
        </p:txBody>
      </p:sp>
      <p:sp>
        <p:nvSpPr>
          <p:cNvPr id="8" name="Content Placeholder 7">
            <a:extLst>
              <a:ext uri="{FF2B5EF4-FFF2-40B4-BE49-F238E27FC236}">
                <a16:creationId xmlns:a16="http://schemas.microsoft.com/office/drawing/2014/main" id="{1284B360-9B89-A39E-7F3C-1388CFB31419}"/>
              </a:ext>
            </a:extLst>
          </p:cNvPr>
          <p:cNvSpPr>
            <a:spLocks noGrp="1"/>
          </p:cNvSpPr>
          <p:nvPr>
            <p:ph idx="1"/>
          </p:nvPr>
        </p:nvSpPr>
        <p:spPr>
          <a:xfrm>
            <a:off x="838198" y="1846890"/>
            <a:ext cx="10515600" cy="4351338"/>
          </a:xfrm>
        </p:spPr>
        <p:txBody>
          <a:bodyPr/>
          <a:lstStyle/>
          <a:p>
            <a:pPr marL="457200" indent="-457200">
              <a:buFont typeface="Arial" panose="020B0604020202020204" pitchFamily="34" charset="0"/>
              <a:buChar char="•"/>
            </a:pPr>
            <a:r>
              <a:rPr lang="nl-NL" sz="3600" dirty="0">
                <a:solidFill>
                  <a:schemeClr val="bg1"/>
                </a:solidFill>
              </a:rPr>
              <a:t>fake data</a:t>
            </a:r>
          </a:p>
          <a:p>
            <a:pPr marL="457200" indent="-457200">
              <a:buFont typeface="Arial" panose="020B0604020202020204" pitchFamily="34" charset="0"/>
              <a:buChar char="•"/>
            </a:pPr>
            <a:r>
              <a:rPr lang="nl-NL" sz="3600" dirty="0">
                <a:solidFill>
                  <a:schemeClr val="bg1"/>
                </a:solidFill>
              </a:rPr>
              <a:t>differences in opinions</a:t>
            </a:r>
          </a:p>
          <a:p>
            <a:pPr marL="457200" indent="-457200">
              <a:buFont typeface="Arial" panose="020B0604020202020204" pitchFamily="34" charset="0"/>
              <a:buChar char="•"/>
            </a:pPr>
            <a:r>
              <a:rPr lang="nl-NL" sz="3600" dirty="0">
                <a:solidFill>
                  <a:schemeClr val="bg1"/>
                </a:solidFill>
              </a:rPr>
              <a:t>limited perspective</a:t>
            </a:r>
          </a:p>
          <a:p>
            <a:pPr marL="457200" indent="-457200">
              <a:buFont typeface="Arial" panose="020B0604020202020204" pitchFamily="34" charset="0"/>
              <a:buChar char="•"/>
            </a:pPr>
            <a:r>
              <a:rPr lang="nl-NL" sz="3600" dirty="0">
                <a:solidFill>
                  <a:schemeClr val="bg1"/>
                </a:solidFill>
              </a:rPr>
              <a:t>stereotyping</a:t>
            </a:r>
          </a:p>
          <a:p>
            <a:pPr marL="457200" indent="-457200">
              <a:buFont typeface="Arial" panose="020B0604020202020204" pitchFamily="34" charset="0"/>
              <a:buChar char="•"/>
            </a:pPr>
            <a:r>
              <a:rPr lang="nl-NL" sz="3600" dirty="0">
                <a:solidFill>
                  <a:schemeClr val="bg1"/>
                </a:solidFill>
              </a:rPr>
              <a:t>social conformity</a:t>
            </a:r>
          </a:p>
          <a:p>
            <a:pPr marL="457200" indent="-457200">
              <a:buFont typeface="Arial" panose="020B0604020202020204" pitchFamily="34" charset="0"/>
              <a:buChar char="•"/>
            </a:pPr>
            <a:r>
              <a:rPr lang="nl-NL" sz="3600" dirty="0">
                <a:solidFill>
                  <a:schemeClr val="bg1"/>
                </a:solidFill>
              </a:rPr>
              <a:t>historical bias</a:t>
            </a:r>
          </a:p>
          <a:p>
            <a:pPr marL="457200" indent="-457200">
              <a:buFont typeface="Arial" panose="020B0604020202020204" pitchFamily="34" charset="0"/>
              <a:buChar char="•"/>
            </a:pPr>
            <a:r>
              <a:rPr lang="nl-NL" sz="3600" dirty="0">
                <a:solidFill>
                  <a:schemeClr val="bg1"/>
                </a:solidFill>
              </a:rPr>
              <a:t>confirmation bias</a:t>
            </a:r>
          </a:p>
          <a:p>
            <a:endParaRPr lang="en-DE" dirty="0"/>
          </a:p>
        </p:txBody>
      </p:sp>
    </p:spTree>
    <p:extLst>
      <p:ext uri="{BB962C8B-B14F-4D97-AF65-F5344CB8AC3E}">
        <p14:creationId xmlns:p14="http://schemas.microsoft.com/office/powerpoint/2010/main" val="13206069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descr="Afbeelding met schoolbord, tekst, vrouw, krijt&#10;&#10;Automatisch gegenereerde beschrijving">
            <a:extLst>
              <a:ext uri="{FF2B5EF4-FFF2-40B4-BE49-F238E27FC236}">
                <a16:creationId xmlns:a16="http://schemas.microsoft.com/office/drawing/2014/main" id="{90D3B742-DDD3-4BE5-44C8-311C6D951CEC}"/>
              </a:ext>
            </a:extLst>
          </p:cNvPr>
          <p:cNvPicPr>
            <a:picLocks noChangeAspect="1"/>
          </p:cNvPicPr>
          <p:nvPr/>
        </p:nvPicPr>
        <p:blipFill rotWithShape="1">
          <a:blip r:embed="rId3">
            <a:extLst>
              <a:ext uri="{28A0092B-C50C-407E-A947-70E740481C1C}">
                <a14:useLocalDpi xmlns:a14="http://schemas.microsoft.com/office/drawing/2010/main" val="0"/>
              </a:ext>
            </a:extLst>
          </a:blip>
          <a:srcRect b="15625"/>
          <a:stretch/>
        </p:blipFill>
        <p:spPr>
          <a:xfrm>
            <a:off x="-1" y="-1"/>
            <a:ext cx="12191999" cy="6858001"/>
          </a:xfrm>
          <a:prstGeom prst="rect">
            <a:avLst/>
          </a:prstGeom>
        </p:spPr>
      </p:pic>
      <p:sp>
        <p:nvSpPr>
          <p:cNvPr id="4" name="Rectangle 6">
            <a:extLst>
              <a:ext uri="{FF2B5EF4-FFF2-40B4-BE49-F238E27FC236}">
                <a16:creationId xmlns:a16="http://schemas.microsoft.com/office/drawing/2014/main" id="{7F1F3770-7677-4E25-CD01-6288582617E4}"/>
              </a:ext>
            </a:extLst>
          </p:cNvPr>
          <p:cNvSpPr/>
          <p:nvPr/>
        </p:nvSpPr>
        <p:spPr>
          <a:xfrm>
            <a:off x="-1" y="-1"/>
            <a:ext cx="12192000" cy="6858000"/>
          </a:xfrm>
          <a:prstGeom prst="rect">
            <a:avLst/>
          </a:prstGeom>
          <a:gradFill>
            <a:gsLst>
              <a:gs pos="100000">
                <a:srgbClr val="C5A16F"/>
              </a:gs>
              <a:gs pos="6000">
                <a:srgbClr val="6E552C">
                  <a:alpha val="64706"/>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5" name="Title 4">
            <a:extLst>
              <a:ext uri="{FF2B5EF4-FFF2-40B4-BE49-F238E27FC236}">
                <a16:creationId xmlns:a16="http://schemas.microsoft.com/office/drawing/2014/main" id="{B98755B8-8331-CB4F-1B93-070713FFD66E}"/>
              </a:ext>
            </a:extLst>
          </p:cNvPr>
          <p:cNvSpPr>
            <a:spLocks noGrp="1"/>
          </p:cNvSpPr>
          <p:nvPr>
            <p:ph type="title"/>
          </p:nvPr>
        </p:nvSpPr>
        <p:spPr/>
        <p:txBody>
          <a:bodyPr/>
          <a:lstStyle/>
          <a:p>
            <a:r>
              <a:rPr lang="en-US" dirty="0">
                <a:solidFill>
                  <a:schemeClr val="bg1"/>
                </a:solidFill>
              </a:rPr>
              <a:t>As a result we get</a:t>
            </a:r>
            <a:endParaRPr lang="en-DE" dirty="0">
              <a:solidFill>
                <a:schemeClr val="bg1"/>
              </a:solidFill>
            </a:endParaRPr>
          </a:p>
        </p:txBody>
      </p:sp>
      <p:sp>
        <p:nvSpPr>
          <p:cNvPr id="8" name="Content Placeholder 7">
            <a:extLst>
              <a:ext uri="{FF2B5EF4-FFF2-40B4-BE49-F238E27FC236}">
                <a16:creationId xmlns:a16="http://schemas.microsoft.com/office/drawing/2014/main" id="{1284B360-9B89-A39E-7F3C-1388CFB31419}"/>
              </a:ext>
            </a:extLst>
          </p:cNvPr>
          <p:cNvSpPr>
            <a:spLocks noGrp="1"/>
          </p:cNvSpPr>
          <p:nvPr>
            <p:ph idx="1"/>
          </p:nvPr>
        </p:nvSpPr>
        <p:spPr>
          <a:xfrm>
            <a:off x="838198" y="1846890"/>
            <a:ext cx="10515600" cy="4351338"/>
          </a:xfrm>
        </p:spPr>
        <p:txBody>
          <a:bodyPr/>
          <a:lstStyle/>
          <a:p>
            <a:r>
              <a:rPr lang="nl-NL" dirty="0">
                <a:solidFill>
                  <a:schemeClr val="bg1"/>
                </a:solidFill>
              </a:rPr>
              <a:t>Biased content</a:t>
            </a:r>
          </a:p>
          <a:p>
            <a:r>
              <a:rPr lang="nl-NL" dirty="0">
                <a:solidFill>
                  <a:schemeClr val="bg1"/>
                </a:solidFill>
              </a:rPr>
              <a:t>Wrong Logic</a:t>
            </a:r>
          </a:p>
          <a:p>
            <a:r>
              <a:rPr lang="nl-NL" dirty="0">
                <a:solidFill>
                  <a:schemeClr val="bg1"/>
                </a:solidFill>
              </a:rPr>
              <a:t>Fake Data</a:t>
            </a:r>
          </a:p>
          <a:p>
            <a:r>
              <a:rPr lang="nl-NL" dirty="0">
                <a:solidFill>
                  <a:schemeClr val="bg1"/>
                </a:solidFill>
              </a:rPr>
              <a:t>Blurry, skewed, fuzzy, inaccurate, assumptions</a:t>
            </a:r>
          </a:p>
        </p:txBody>
      </p:sp>
    </p:spTree>
    <p:extLst>
      <p:ext uri="{BB962C8B-B14F-4D97-AF65-F5344CB8AC3E}">
        <p14:creationId xmlns:p14="http://schemas.microsoft.com/office/powerpoint/2010/main" val="16809687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descr="Afbeelding met schoolbord, tekst, vrouw, krijt&#10;&#10;Automatisch gegenereerde beschrijving">
            <a:extLst>
              <a:ext uri="{FF2B5EF4-FFF2-40B4-BE49-F238E27FC236}">
                <a16:creationId xmlns:a16="http://schemas.microsoft.com/office/drawing/2014/main" id="{90D3B742-DDD3-4BE5-44C8-311C6D951CEC}"/>
              </a:ext>
            </a:extLst>
          </p:cNvPr>
          <p:cNvPicPr>
            <a:picLocks noChangeAspect="1"/>
          </p:cNvPicPr>
          <p:nvPr/>
        </p:nvPicPr>
        <p:blipFill rotWithShape="1">
          <a:blip r:embed="rId3">
            <a:extLst>
              <a:ext uri="{28A0092B-C50C-407E-A947-70E740481C1C}">
                <a14:useLocalDpi xmlns:a14="http://schemas.microsoft.com/office/drawing/2010/main" val="0"/>
              </a:ext>
            </a:extLst>
          </a:blip>
          <a:srcRect b="15625"/>
          <a:stretch/>
        </p:blipFill>
        <p:spPr>
          <a:xfrm>
            <a:off x="-1" y="-1"/>
            <a:ext cx="12191999" cy="6858001"/>
          </a:xfrm>
          <a:prstGeom prst="rect">
            <a:avLst/>
          </a:prstGeom>
        </p:spPr>
      </p:pic>
      <p:sp>
        <p:nvSpPr>
          <p:cNvPr id="4" name="Rectangle 6">
            <a:extLst>
              <a:ext uri="{FF2B5EF4-FFF2-40B4-BE49-F238E27FC236}">
                <a16:creationId xmlns:a16="http://schemas.microsoft.com/office/drawing/2014/main" id="{7F1F3770-7677-4E25-CD01-6288582617E4}"/>
              </a:ext>
            </a:extLst>
          </p:cNvPr>
          <p:cNvSpPr/>
          <p:nvPr/>
        </p:nvSpPr>
        <p:spPr>
          <a:xfrm>
            <a:off x="-1" y="-1"/>
            <a:ext cx="12192000" cy="6858000"/>
          </a:xfrm>
          <a:prstGeom prst="rect">
            <a:avLst/>
          </a:prstGeom>
          <a:gradFill>
            <a:gsLst>
              <a:gs pos="100000">
                <a:srgbClr val="C5A16F"/>
              </a:gs>
              <a:gs pos="6000">
                <a:srgbClr val="6E552C">
                  <a:alpha val="64706"/>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5" name="Title 4">
            <a:extLst>
              <a:ext uri="{FF2B5EF4-FFF2-40B4-BE49-F238E27FC236}">
                <a16:creationId xmlns:a16="http://schemas.microsoft.com/office/drawing/2014/main" id="{B98755B8-8331-CB4F-1B93-070713FFD66E}"/>
              </a:ext>
            </a:extLst>
          </p:cNvPr>
          <p:cNvSpPr>
            <a:spLocks noGrp="1"/>
          </p:cNvSpPr>
          <p:nvPr>
            <p:ph type="title"/>
          </p:nvPr>
        </p:nvSpPr>
        <p:spPr/>
        <p:txBody>
          <a:bodyPr/>
          <a:lstStyle/>
          <a:p>
            <a:r>
              <a:rPr lang="nl-NL" dirty="0">
                <a:solidFill>
                  <a:schemeClr val="bg1"/>
                </a:solidFill>
              </a:rPr>
              <a:t>We do not feed data. We feed stories</a:t>
            </a:r>
            <a:br>
              <a:rPr lang="en-DE" dirty="0">
                <a:solidFill>
                  <a:schemeClr val="bg1"/>
                </a:solidFill>
              </a:rPr>
            </a:br>
            <a:endParaRPr lang="en-DE" dirty="0">
              <a:solidFill>
                <a:schemeClr val="bg1"/>
              </a:solidFill>
            </a:endParaRPr>
          </a:p>
        </p:txBody>
      </p:sp>
    </p:spTree>
    <p:extLst>
      <p:ext uri="{BB962C8B-B14F-4D97-AF65-F5344CB8AC3E}">
        <p14:creationId xmlns:p14="http://schemas.microsoft.com/office/powerpoint/2010/main" val="8683794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gebouw, schermopname, buitenshuis, grond&#10;&#10;Automatisch gegenereerde beschrijving">
            <a:extLst>
              <a:ext uri="{FF2B5EF4-FFF2-40B4-BE49-F238E27FC236}">
                <a16:creationId xmlns:a16="http://schemas.microsoft.com/office/drawing/2014/main" id="{19B127E2-C3F6-E86F-4364-A926CD0039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6">
            <a:extLst>
              <a:ext uri="{FF2B5EF4-FFF2-40B4-BE49-F238E27FC236}">
                <a16:creationId xmlns:a16="http://schemas.microsoft.com/office/drawing/2014/main" id="{7C6301CD-CE31-F3E1-FA30-437C86D6306A}"/>
              </a:ext>
            </a:extLst>
          </p:cNvPr>
          <p:cNvSpPr/>
          <p:nvPr/>
        </p:nvSpPr>
        <p:spPr>
          <a:xfrm>
            <a:off x="-1" y="0"/>
            <a:ext cx="12192000" cy="6858000"/>
          </a:xfrm>
          <a:prstGeom prst="rect">
            <a:avLst/>
          </a:prstGeom>
          <a:gradFill>
            <a:gsLst>
              <a:gs pos="100000">
                <a:srgbClr val="C5A16F"/>
              </a:gs>
              <a:gs pos="6000">
                <a:srgbClr val="6E552C">
                  <a:alpha val="64706"/>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7" name="Tekstvak 6">
            <a:extLst>
              <a:ext uri="{FF2B5EF4-FFF2-40B4-BE49-F238E27FC236}">
                <a16:creationId xmlns:a16="http://schemas.microsoft.com/office/drawing/2014/main" id="{689E5234-17C5-B69D-82B7-310F6BEDA3ED}"/>
              </a:ext>
            </a:extLst>
          </p:cNvPr>
          <p:cNvSpPr txBox="1"/>
          <p:nvPr/>
        </p:nvSpPr>
        <p:spPr>
          <a:xfrm>
            <a:off x="322119" y="166255"/>
            <a:ext cx="9310254" cy="523220"/>
          </a:xfrm>
          <a:prstGeom prst="rect">
            <a:avLst/>
          </a:prstGeom>
          <a:noFill/>
        </p:spPr>
        <p:txBody>
          <a:bodyPr wrap="square" rtlCol="0">
            <a:spAutoFit/>
          </a:bodyPr>
          <a:lstStyle/>
          <a:p>
            <a:r>
              <a:rPr lang="nl-NL" sz="2800" b="1" dirty="0">
                <a:solidFill>
                  <a:schemeClr val="bg1"/>
                </a:solidFill>
              </a:rPr>
              <a:t>We have robots </a:t>
            </a:r>
            <a:r>
              <a:rPr lang="nl-NL" sz="2800" b="1" dirty="0" err="1">
                <a:solidFill>
                  <a:schemeClr val="bg1"/>
                </a:solidFill>
              </a:rPr>
              <a:t>amplified</a:t>
            </a:r>
            <a:r>
              <a:rPr lang="nl-NL" sz="2800" b="1" dirty="0">
                <a:solidFill>
                  <a:schemeClr val="bg1"/>
                </a:solidFill>
              </a:rPr>
              <a:t> </a:t>
            </a:r>
            <a:r>
              <a:rPr lang="nl-NL" sz="2800" b="1" dirty="0" err="1">
                <a:solidFill>
                  <a:schemeClr val="bg1"/>
                </a:solidFill>
              </a:rPr>
              <a:t>with</a:t>
            </a:r>
            <a:r>
              <a:rPr lang="nl-NL" sz="2800" b="1" dirty="0">
                <a:solidFill>
                  <a:schemeClr val="bg1"/>
                </a:solidFill>
              </a:rPr>
              <a:t> </a:t>
            </a:r>
            <a:r>
              <a:rPr lang="nl-NL" sz="2800" b="1" dirty="0" err="1">
                <a:solidFill>
                  <a:schemeClr val="bg1"/>
                </a:solidFill>
              </a:rPr>
              <a:t>our</a:t>
            </a:r>
            <a:r>
              <a:rPr lang="nl-NL" sz="2800" b="1" dirty="0">
                <a:solidFill>
                  <a:schemeClr val="bg1"/>
                </a:solidFill>
              </a:rPr>
              <a:t> </a:t>
            </a:r>
            <a:r>
              <a:rPr lang="nl-NL" sz="2800" b="1" dirty="0" err="1">
                <a:solidFill>
                  <a:schemeClr val="bg1"/>
                </a:solidFill>
              </a:rPr>
              <a:t>own</a:t>
            </a:r>
            <a:r>
              <a:rPr lang="nl-NL" sz="2800" b="1" dirty="0">
                <a:solidFill>
                  <a:schemeClr val="bg1"/>
                </a:solidFill>
              </a:rPr>
              <a:t> </a:t>
            </a:r>
            <a:r>
              <a:rPr lang="nl-NL" sz="2800" b="1" dirty="0" err="1">
                <a:solidFill>
                  <a:schemeClr val="bg1"/>
                </a:solidFill>
              </a:rPr>
              <a:t>flaws</a:t>
            </a:r>
            <a:r>
              <a:rPr lang="nl-NL" sz="2800" b="1" dirty="0">
                <a:solidFill>
                  <a:schemeClr val="bg1"/>
                </a:solidFill>
              </a:rPr>
              <a:t> </a:t>
            </a:r>
            <a:r>
              <a:rPr lang="nl-NL" sz="2800" b="1" dirty="0" err="1">
                <a:solidFill>
                  <a:schemeClr val="bg1"/>
                </a:solidFill>
              </a:rPr>
              <a:t>and</a:t>
            </a:r>
            <a:r>
              <a:rPr lang="nl-NL" sz="2800" b="1" dirty="0">
                <a:solidFill>
                  <a:schemeClr val="bg1"/>
                </a:solidFill>
              </a:rPr>
              <a:t> </a:t>
            </a:r>
            <a:r>
              <a:rPr lang="nl-NL" sz="2800" b="1" dirty="0" err="1">
                <a:solidFill>
                  <a:schemeClr val="bg1"/>
                </a:solidFill>
              </a:rPr>
              <a:t>biases</a:t>
            </a:r>
            <a:endParaRPr lang="nl-NL" sz="2800" b="1" dirty="0">
              <a:solidFill>
                <a:schemeClr val="bg1"/>
              </a:solidFill>
            </a:endParaRPr>
          </a:p>
        </p:txBody>
      </p:sp>
      <p:pic>
        <p:nvPicPr>
          <p:cNvPr id="3" name="Picture 2">
            <a:extLst>
              <a:ext uri="{FF2B5EF4-FFF2-40B4-BE49-F238E27FC236}">
                <a16:creationId xmlns:a16="http://schemas.microsoft.com/office/drawing/2014/main" id="{768E2286-97BB-BFBA-7292-1D82FFAE64B9}"/>
              </a:ext>
            </a:extLst>
          </p:cNvPr>
          <p:cNvPicPr>
            <a:picLocks noChangeAspect="1"/>
          </p:cNvPicPr>
          <p:nvPr/>
        </p:nvPicPr>
        <p:blipFill>
          <a:blip r:embed="rId4"/>
          <a:stretch>
            <a:fillRect/>
          </a:stretch>
        </p:blipFill>
        <p:spPr>
          <a:xfrm>
            <a:off x="450573" y="2530549"/>
            <a:ext cx="6353655" cy="2529696"/>
          </a:xfrm>
          <a:prstGeom prst="rect">
            <a:avLst/>
          </a:prstGeom>
        </p:spPr>
      </p:pic>
    </p:spTree>
    <p:extLst>
      <p:ext uri="{BB962C8B-B14F-4D97-AF65-F5344CB8AC3E}">
        <p14:creationId xmlns:p14="http://schemas.microsoft.com/office/powerpoint/2010/main" val="42167284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485F6CC2-535A-E0C4-E6EB-1BE845DBD2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0" y="-1381991"/>
            <a:ext cx="12182220" cy="8239991"/>
          </a:xfrm>
          <a:prstGeom prst="rect">
            <a:avLst/>
          </a:prstGeom>
        </p:spPr>
      </p:pic>
      <p:sp>
        <p:nvSpPr>
          <p:cNvPr id="2" name="Rectangle 1">
            <a:extLst>
              <a:ext uri="{FF2B5EF4-FFF2-40B4-BE49-F238E27FC236}">
                <a16:creationId xmlns:a16="http://schemas.microsoft.com/office/drawing/2014/main" id="{E2177B9D-E4EB-A05C-2B7A-E140B1ECD389}"/>
              </a:ext>
            </a:extLst>
          </p:cNvPr>
          <p:cNvSpPr/>
          <p:nvPr/>
        </p:nvSpPr>
        <p:spPr>
          <a:xfrm>
            <a:off x="9044763" y="5110715"/>
            <a:ext cx="1899684" cy="77972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Rectangle 2">
            <a:extLst>
              <a:ext uri="{FF2B5EF4-FFF2-40B4-BE49-F238E27FC236}">
                <a16:creationId xmlns:a16="http://schemas.microsoft.com/office/drawing/2014/main" id="{7877BDC7-7B92-A829-58C8-04586E94ECFF}"/>
              </a:ext>
            </a:extLst>
          </p:cNvPr>
          <p:cNvSpPr/>
          <p:nvPr/>
        </p:nvSpPr>
        <p:spPr>
          <a:xfrm>
            <a:off x="875414" y="4405422"/>
            <a:ext cx="1899684" cy="77972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 name="Rectangle 3">
            <a:extLst>
              <a:ext uri="{FF2B5EF4-FFF2-40B4-BE49-F238E27FC236}">
                <a16:creationId xmlns:a16="http://schemas.microsoft.com/office/drawing/2014/main" id="{48E98DE5-253C-DD82-866E-C84B6887905F}"/>
              </a:ext>
            </a:extLst>
          </p:cNvPr>
          <p:cNvSpPr/>
          <p:nvPr/>
        </p:nvSpPr>
        <p:spPr>
          <a:xfrm>
            <a:off x="9796130" y="2225748"/>
            <a:ext cx="1899684" cy="77972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102103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Tijdelijke aanduiding voor inhoud 10" descr="Afbeelding met muur, silhouet, overdekt, Dans&#10;&#10;Automatisch gegenereerde beschrijving">
            <a:extLst>
              <a:ext uri="{FF2B5EF4-FFF2-40B4-BE49-F238E27FC236}">
                <a16:creationId xmlns:a16="http://schemas.microsoft.com/office/drawing/2014/main" id="{FCD8600D-4400-DB8D-609F-2D528F88E57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625"/>
          <a:stretch/>
        </p:blipFill>
        <p:spPr>
          <a:xfrm>
            <a:off x="0" y="0"/>
            <a:ext cx="12192000" cy="6858000"/>
          </a:xfrm>
        </p:spPr>
      </p:pic>
      <p:sp>
        <p:nvSpPr>
          <p:cNvPr id="7" name="Titel 6">
            <a:extLst>
              <a:ext uri="{FF2B5EF4-FFF2-40B4-BE49-F238E27FC236}">
                <a16:creationId xmlns:a16="http://schemas.microsoft.com/office/drawing/2014/main" id="{EC63AD6D-872D-5355-562F-66BFA4CA168A}"/>
              </a:ext>
            </a:extLst>
          </p:cNvPr>
          <p:cNvSpPr>
            <a:spLocks noGrp="1"/>
          </p:cNvSpPr>
          <p:nvPr>
            <p:ph type="title"/>
          </p:nvPr>
        </p:nvSpPr>
        <p:spPr>
          <a:xfrm>
            <a:off x="6096000" y="310696"/>
            <a:ext cx="5791200" cy="1325563"/>
          </a:xfrm>
        </p:spPr>
        <p:txBody>
          <a:bodyPr>
            <a:normAutofit/>
          </a:bodyPr>
          <a:lstStyle/>
          <a:p>
            <a:r>
              <a:rPr lang="nl-NL" sz="8800" b="1" dirty="0"/>
              <a:t>DEPRESSION</a:t>
            </a:r>
          </a:p>
        </p:txBody>
      </p:sp>
    </p:spTree>
    <p:extLst>
      <p:ext uri="{BB962C8B-B14F-4D97-AF65-F5344CB8AC3E}">
        <p14:creationId xmlns:p14="http://schemas.microsoft.com/office/powerpoint/2010/main" val="14012688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tekst, Lettertype, schermopname, wit&#10;&#10;Automatisch gegenereerde beschrijving">
            <a:extLst>
              <a:ext uri="{FF2B5EF4-FFF2-40B4-BE49-F238E27FC236}">
                <a16:creationId xmlns:a16="http://schemas.microsoft.com/office/drawing/2014/main" id="{1D32F5A6-F920-49EF-BEA1-C851072213DD}"/>
              </a:ext>
            </a:extLst>
          </p:cNvPr>
          <p:cNvPicPr>
            <a:picLocks noChangeAspect="1"/>
          </p:cNvPicPr>
          <p:nvPr/>
        </p:nvPicPr>
        <p:blipFill rotWithShape="1">
          <a:blip r:embed="rId3">
            <a:extLst>
              <a:ext uri="{28A0092B-C50C-407E-A947-70E740481C1C}">
                <a14:useLocalDpi xmlns:a14="http://schemas.microsoft.com/office/drawing/2010/main" val="0"/>
              </a:ext>
            </a:extLst>
          </a:blip>
          <a:srcRect b="19243"/>
          <a:stretch/>
        </p:blipFill>
        <p:spPr>
          <a:xfrm>
            <a:off x="0" y="0"/>
            <a:ext cx="12195188" cy="6837219"/>
          </a:xfrm>
          <a:prstGeom prst="rect">
            <a:avLst/>
          </a:prstGeom>
        </p:spPr>
      </p:pic>
      <p:sp>
        <p:nvSpPr>
          <p:cNvPr id="6" name="Rectangle 6">
            <a:extLst>
              <a:ext uri="{FF2B5EF4-FFF2-40B4-BE49-F238E27FC236}">
                <a16:creationId xmlns:a16="http://schemas.microsoft.com/office/drawing/2014/main" id="{56FD770A-B8D5-E660-D057-B6A9F0391AAD}"/>
              </a:ext>
            </a:extLst>
          </p:cNvPr>
          <p:cNvSpPr/>
          <p:nvPr/>
        </p:nvSpPr>
        <p:spPr>
          <a:xfrm>
            <a:off x="7746" y="20781"/>
            <a:ext cx="12192000" cy="6891704"/>
          </a:xfrm>
          <a:prstGeom prst="rect">
            <a:avLst/>
          </a:prstGeom>
          <a:gradFill>
            <a:gsLst>
              <a:gs pos="100000">
                <a:srgbClr val="00B0F0">
                  <a:alpha val="86000"/>
                </a:srgbClr>
              </a:gs>
              <a:gs pos="6000">
                <a:srgbClr val="0070C0">
                  <a:alpha val="3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Tree>
    <p:extLst>
      <p:ext uri="{BB962C8B-B14F-4D97-AF65-F5344CB8AC3E}">
        <p14:creationId xmlns:p14="http://schemas.microsoft.com/office/powerpoint/2010/main" val="39269252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074" name="Picture 2" descr="Diablo 4">
            <a:extLst>
              <a:ext uri="{FF2B5EF4-FFF2-40B4-BE49-F238E27FC236}">
                <a16:creationId xmlns:a16="http://schemas.microsoft.com/office/drawing/2014/main" id="{04DB2B05-1FF4-F6E9-4EFF-E2ECC8391EC2}"/>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155" r="1" b="711"/>
          <a:stretch/>
        </p:blipFill>
        <p:spPr bwMode="auto">
          <a:xfrm>
            <a:off x="196850" y="173518"/>
            <a:ext cx="11798300" cy="6512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4648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09E36811-8712-C4D2-B96E-DEA0BE3E28C3}"/>
              </a:ext>
            </a:extLst>
          </p:cNvPr>
          <p:cNvPicPr>
            <a:picLocks noChangeAspect="1"/>
          </p:cNvPicPr>
          <p:nvPr/>
        </p:nvPicPr>
        <p:blipFill>
          <a:blip r:embed="rId3"/>
          <a:stretch>
            <a:fillRect/>
          </a:stretch>
        </p:blipFill>
        <p:spPr>
          <a:xfrm>
            <a:off x="7746" y="-20781"/>
            <a:ext cx="12192000" cy="6858000"/>
          </a:xfrm>
          <a:prstGeom prst="rect">
            <a:avLst/>
          </a:prstGeom>
        </p:spPr>
      </p:pic>
      <p:sp>
        <p:nvSpPr>
          <p:cNvPr id="4" name="Rectangle 6">
            <a:extLst>
              <a:ext uri="{FF2B5EF4-FFF2-40B4-BE49-F238E27FC236}">
                <a16:creationId xmlns:a16="http://schemas.microsoft.com/office/drawing/2014/main" id="{E8581A39-594F-F2C9-E01D-726D26255E30}"/>
              </a:ext>
            </a:extLst>
          </p:cNvPr>
          <p:cNvSpPr/>
          <p:nvPr/>
        </p:nvSpPr>
        <p:spPr>
          <a:xfrm>
            <a:off x="7746" y="20781"/>
            <a:ext cx="12192000" cy="6960262"/>
          </a:xfrm>
          <a:prstGeom prst="rect">
            <a:avLst/>
          </a:prstGeom>
          <a:gradFill>
            <a:gsLst>
              <a:gs pos="100000">
                <a:srgbClr val="00B0F0">
                  <a:alpha val="86000"/>
                </a:srgbClr>
              </a:gs>
              <a:gs pos="6000">
                <a:srgbClr val="0070C0">
                  <a:alpha val="3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5" name="Tekstvak 4">
            <a:extLst>
              <a:ext uri="{FF2B5EF4-FFF2-40B4-BE49-F238E27FC236}">
                <a16:creationId xmlns:a16="http://schemas.microsoft.com/office/drawing/2014/main" id="{6F14CC4B-D32A-3F70-F64E-E882B90BAA83}"/>
              </a:ext>
            </a:extLst>
          </p:cNvPr>
          <p:cNvSpPr txBox="1"/>
          <p:nvPr/>
        </p:nvSpPr>
        <p:spPr>
          <a:xfrm>
            <a:off x="812222" y="2306782"/>
            <a:ext cx="10567554" cy="1323439"/>
          </a:xfrm>
          <a:prstGeom prst="rect">
            <a:avLst/>
          </a:prstGeom>
          <a:noFill/>
        </p:spPr>
        <p:txBody>
          <a:bodyPr wrap="square" rtlCol="0">
            <a:spAutoFit/>
          </a:bodyPr>
          <a:lstStyle/>
          <a:p>
            <a:pPr algn="ctr"/>
            <a:r>
              <a:rPr lang="nl-NL" sz="4000" b="1" i="1" dirty="0">
                <a:solidFill>
                  <a:schemeClr val="bg1"/>
                </a:solidFill>
              </a:rPr>
              <a:t>“</a:t>
            </a:r>
            <a:r>
              <a:rPr lang="nl-NL" sz="4000" b="1" dirty="0">
                <a:solidFill>
                  <a:schemeClr val="bg1"/>
                </a:solidFill>
              </a:rPr>
              <a:t>The </a:t>
            </a:r>
            <a:r>
              <a:rPr lang="nl-NL" sz="4000" b="1" dirty="0" err="1">
                <a:solidFill>
                  <a:schemeClr val="bg1"/>
                </a:solidFill>
              </a:rPr>
              <a:t>eyes</a:t>
            </a:r>
            <a:r>
              <a:rPr lang="nl-NL" sz="4000" b="1" dirty="0">
                <a:solidFill>
                  <a:schemeClr val="bg1"/>
                </a:solidFill>
              </a:rPr>
              <a:t> </a:t>
            </a:r>
            <a:r>
              <a:rPr lang="nl-NL" sz="4000" b="1" dirty="0" err="1">
                <a:solidFill>
                  <a:schemeClr val="bg1"/>
                </a:solidFill>
              </a:rPr>
              <a:t>will</a:t>
            </a:r>
            <a:r>
              <a:rPr lang="nl-NL" sz="4000" b="1" dirty="0">
                <a:solidFill>
                  <a:schemeClr val="bg1"/>
                </a:solidFill>
              </a:rPr>
              <a:t> </a:t>
            </a:r>
            <a:r>
              <a:rPr lang="nl-NL" sz="4000" b="1" dirty="0" err="1">
                <a:solidFill>
                  <a:schemeClr val="bg1"/>
                </a:solidFill>
              </a:rPr>
              <a:t>only</a:t>
            </a:r>
            <a:r>
              <a:rPr lang="nl-NL" sz="4000" b="1" dirty="0">
                <a:solidFill>
                  <a:schemeClr val="bg1"/>
                </a:solidFill>
              </a:rPr>
              <a:t> </a:t>
            </a:r>
            <a:r>
              <a:rPr lang="nl-NL" sz="4000" b="1" dirty="0" err="1">
                <a:solidFill>
                  <a:schemeClr val="bg1"/>
                </a:solidFill>
              </a:rPr>
              <a:t>see</a:t>
            </a:r>
            <a:r>
              <a:rPr lang="nl-NL" sz="4000" b="1" dirty="0">
                <a:solidFill>
                  <a:schemeClr val="bg1"/>
                </a:solidFill>
              </a:rPr>
              <a:t> </a:t>
            </a:r>
          </a:p>
          <a:p>
            <a:pPr algn="ctr"/>
            <a:r>
              <a:rPr lang="nl-NL" sz="4000" b="1" dirty="0" err="1">
                <a:solidFill>
                  <a:schemeClr val="bg1"/>
                </a:solidFill>
              </a:rPr>
              <a:t>what</a:t>
            </a:r>
            <a:r>
              <a:rPr lang="nl-NL" sz="4000" b="1" dirty="0">
                <a:solidFill>
                  <a:schemeClr val="bg1"/>
                </a:solidFill>
              </a:rPr>
              <a:t> </a:t>
            </a:r>
            <a:r>
              <a:rPr lang="nl-NL" sz="4000" b="1" dirty="0" err="1">
                <a:solidFill>
                  <a:schemeClr val="bg1"/>
                </a:solidFill>
              </a:rPr>
              <a:t>the</a:t>
            </a:r>
            <a:r>
              <a:rPr lang="nl-NL" sz="4000" b="1" dirty="0">
                <a:solidFill>
                  <a:schemeClr val="bg1"/>
                </a:solidFill>
              </a:rPr>
              <a:t> mind is </a:t>
            </a:r>
            <a:r>
              <a:rPr lang="nl-NL" sz="4000" b="1" dirty="0" err="1">
                <a:solidFill>
                  <a:schemeClr val="bg1"/>
                </a:solidFill>
              </a:rPr>
              <a:t>prepared</a:t>
            </a:r>
            <a:r>
              <a:rPr lang="nl-NL" sz="4000" b="1" dirty="0">
                <a:solidFill>
                  <a:schemeClr val="bg1"/>
                </a:solidFill>
              </a:rPr>
              <a:t> </a:t>
            </a:r>
            <a:r>
              <a:rPr lang="nl-NL" sz="4000" b="1" dirty="0" err="1">
                <a:solidFill>
                  <a:schemeClr val="bg1"/>
                </a:solidFill>
              </a:rPr>
              <a:t>to</a:t>
            </a:r>
            <a:r>
              <a:rPr lang="nl-NL" sz="4000" b="1" dirty="0">
                <a:solidFill>
                  <a:schemeClr val="bg1"/>
                </a:solidFill>
              </a:rPr>
              <a:t> </a:t>
            </a:r>
            <a:r>
              <a:rPr lang="nl-NL" sz="4000" b="1" dirty="0" err="1">
                <a:solidFill>
                  <a:schemeClr val="bg1"/>
                </a:solidFill>
              </a:rPr>
              <a:t>comprehend</a:t>
            </a:r>
            <a:r>
              <a:rPr lang="nl-NL" sz="4000" b="1" dirty="0">
                <a:solidFill>
                  <a:schemeClr val="bg1"/>
                </a:solidFill>
              </a:rPr>
              <a:t> </a:t>
            </a:r>
            <a:r>
              <a:rPr lang="nl-NL" sz="4000" b="1" i="1" dirty="0">
                <a:solidFill>
                  <a:schemeClr val="bg1"/>
                </a:solidFill>
              </a:rPr>
              <a:t>”</a:t>
            </a:r>
          </a:p>
        </p:txBody>
      </p:sp>
      <p:sp>
        <p:nvSpPr>
          <p:cNvPr id="9" name="Tekstvak 8">
            <a:extLst>
              <a:ext uri="{FF2B5EF4-FFF2-40B4-BE49-F238E27FC236}">
                <a16:creationId xmlns:a16="http://schemas.microsoft.com/office/drawing/2014/main" id="{B2DC1C88-D6A4-A077-44B5-F272565F1006}"/>
              </a:ext>
            </a:extLst>
          </p:cNvPr>
          <p:cNvSpPr txBox="1"/>
          <p:nvPr/>
        </p:nvSpPr>
        <p:spPr>
          <a:xfrm>
            <a:off x="5668241" y="6205743"/>
            <a:ext cx="6099462" cy="646331"/>
          </a:xfrm>
          <a:prstGeom prst="rect">
            <a:avLst/>
          </a:prstGeom>
          <a:noFill/>
        </p:spPr>
        <p:txBody>
          <a:bodyPr wrap="square">
            <a:spAutoFit/>
          </a:bodyPr>
          <a:lstStyle/>
          <a:p>
            <a:pPr algn="r"/>
            <a:r>
              <a:rPr lang="nl-NL" sz="3600" i="1" dirty="0">
                <a:solidFill>
                  <a:schemeClr val="bg1"/>
                </a:solidFill>
              </a:rPr>
              <a:t>- Henri-Louis </a:t>
            </a:r>
            <a:r>
              <a:rPr lang="nl-NL" sz="3600" i="1" dirty="0" err="1">
                <a:solidFill>
                  <a:schemeClr val="bg1"/>
                </a:solidFill>
              </a:rPr>
              <a:t>Bergson</a:t>
            </a:r>
            <a:endParaRPr lang="nl-NL" sz="3600" i="1" dirty="0">
              <a:solidFill>
                <a:schemeClr val="bg1"/>
              </a:solidFill>
            </a:endParaRPr>
          </a:p>
        </p:txBody>
      </p:sp>
    </p:spTree>
    <p:extLst>
      <p:ext uri="{BB962C8B-B14F-4D97-AF65-F5344CB8AC3E}">
        <p14:creationId xmlns:p14="http://schemas.microsoft.com/office/powerpoint/2010/main" val="2416090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persoon, gras, voetbal, voetbalspeler&#10;&#10;Automatisch gegenereerde beschrijving">
            <a:extLst>
              <a:ext uri="{FF2B5EF4-FFF2-40B4-BE49-F238E27FC236}">
                <a16:creationId xmlns:a16="http://schemas.microsoft.com/office/drawing/2014/main" id="{EA88CBD2-86E5-A06D-E160-7CD3D19E0F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Afbeelding 6" descr="Afbeelding met persoon, atletiekwedstrijd, sport, gras&#10;&#10;Automatisch gegenereerde beschrijving">
            <a:extLst>
              <a:ext uri="{FF2B5EF4-FFF2-40B4-BE49-F238E27FC236}">
                <a16:creationId xmlns:a16="http://schemas.microsoft.com/office/drawing/2014/main" id="{C4657974-61C7-EC94-BE93-2162B55577B7}"/>
              </a:ext>
            </a:extLst>
          </p:cNvPr>
          <p:cNvPicPr>
            <a:picLocks noChangeAspect="1"/>
          </p:cNvPicPr>
          <p:nvPr/>
        </p:nvPicPr>
        <p:blipFill rotWithShape="1">
          <a:blip r:embed="rId4">
            <a:extLst>
              <a:ext uri="{28A0092B-C50C-407E-A947-70E740481C1C}">
                <a14:useLocalDpi xmlns:a14="http://schemas.microsoft.com/office/drawing/2010/main" val="0"/>
              </a:ext>
            </a:extLst>
          </a:blip>
          <a:srcRect b="15612"/>
          <a:stretch/>
        </p:blipFill>
        <p:spPr>
          <a:xfrm>
            <a:off x="0" y="0"/>
            <a:ext cx="12190095" cy="6858000"/>
          </a:xfrm>
          <a:prstGeom prst="rect">
            <a:avLst/>
          </a:prstGeom>
        </p:spPr>
      </p:pic>
    </p:spTree>
    <p:extLst>
      <p:ext uri="{BB962C8B-B14F-4D97-AF65-F5344CB8AC3E}">
        <p14:creationId xmlns:p14="http://schemas.microsoft.com/office/powerpoint/2010/main" val="3120071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clipart, ijsje, illustratie, ontwerp&#10;&#10;Automatisch gegenereerde beschrijving">
            <a:extLst>
              <a:ext uri="{FF2B5EF4-FFF2-40B4-BE49-F238E27FC236}">
                <a16:creationId xmlns:a16="http://schemas.microsoft.com/office/drawing/2014/main" id="{0EA286D9-2181-70B7-E35D-C5B132736E02}"/>
              </a:ext>
            </a:extLst>
          </p:cNvPr>
          <p:cNvPicPr>
            <a:picLocks noChangeAspect="1"/>
          </p:cNvPicPr>
          <p:nvPr/>
        </p:nvPicPr>
        <p:blipFill rotWithShape="1">
          <a:blip r:embed="rId3">
            <a:extLst>
              <a:ext uri="{28A0092B-C50C-407E-A947-70E740481C1C}">
                <a14:useLocalDpi xmlns:a14="http://schemas.microsoft.com/office/drawing/2010/main" val="0"/>
              </a:ext>
            </a:extLst>
          </a:blip>
          <a:srcRect t="5608" b="19743"/>
          <a:stretch/>
        </p:blipFill>
        <p:spPr>
          <a:xfrm>
            <a:off x="2996461" y="1002671"/>
            <a:ext cx="6500624" cy="4852657"/>
          </a:xfrm>
          <a:prstGeom prst="rect">
            <a:avLst/>
          </a:prstGeom>
        </p:spPr>
      </p:pic>
      <p:sp>
        <p:nvSpPr>
          <p:cNvPr id="6" name="Rectangle 6">
            <a:extLst>
              <a:ext uri="{FF2B5EF4-FFF2-40B4-BE49-F238E27FC236}">
                <a16:creationId xmlns:a16="http://schemas.microsoft.com/office/drawing/2014/main" id="{FD9449B5-3857-75CA-E228-215A79777C23}"/>
              </a:ext>
            </a:extLst>
          </p:cNvPr>
          <p:cNvSpPr/>
          <p:nvPr/>
        </p:nvSpPr>
        <p:spPr>
          <a:xfrm>
            <a:off x="0" y="0"/>
            <a:ext cx="12199746" cy="6878781"/>
          </a:xfrm>
          <a:prstGeom prst="rect">
            <a:avLst/>
          </a:prstGeom>
          <a:gradFill>
            <a:gsLst>
              <a:gs pos="100000">
                <a:srgbClr val="00B0F0">
                  <a:alpha val="86000"/>
                </a:srgbClr>
              </a:gs>
              <a:gs pos="6000">
                <a:srgbClr val="0070C0">
                  <a:alpha val="3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Tree>
    <p:extLst>
      <p:ext uri="{BB962C8B-B14F-4D97-AF65-F5344CB8AC3E}">
        <p14:creationId xmlns:p14="http://schemas.microsoft.com/office/powerpoint/2010/main" val="35081407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ijdelijke aanduiding voor inhoud 4" descr="Afbeelding met schets, tekening, tekst, Lettertype&#10;&#10;Automatisch gegenereerde beschrijving">
            <a:extLst>
              <a:ext uri="{FF2B5EF4-FFF2-40B4-BE49-F238E27FC236}">
                <a16:creationId xmlns:a16="http://schemas.microsoft.com/office/drawing/2014/main" id="{F2550F41-886D-24E2-81E4-90B9D3199D1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943" t="2094" r="1992" b="7587"/>
          <a:stretch/>
        </p:blipFill>
        <p:spPr>
          <a:xfrm>
            <a:off x="1904245" y="305553"/>
            <a:ext cx="8383509" cy="6246893"/>
          </a:xfrm>
        </p:spPr>
      </p:pic>
      <p:sp>
        <p:nvSpPr>
          <p:cNvPr id="6" name="Rectangle 6">
            <a:extLst>
              <a:ext uri="{FF2B5EF4-FFF2-40B4-BE49-F238E27FC236}">
                <a16:creationId xmlns:a16="http://schemas.microsoft.com/office/drawing/2014/main" id="{CB181ABF-32E9-46CA-473B-7B3D52078F7A}"/>
              </a:ext>
            </a:extLst>
          </p:cNvPr>
          <p:cNvSpPr/>
          <p:nvPr/>
        </p:nvSpPr>
        <p:spPr>
          <a:xfrm>
            <a:off x="0" y="0"/>
            <a:ext cx="12199746" cy="6878781"/>
          </a:xfrm>
          <a:prstGeom prst="rect">
            <a:avLst/>
          </a:prstGeom>
          <a:gradFill>
            <a:gsLst>
              <a:gs pos="100000">
                <a:srgbClr val="00B0F0">
                  <a:alpha val="86000"/>
                </a:srgbClr>
              </a:gs>
              <a:gs pos="6000">
                <a:srgbClr val="0070C0">
                  <a:alpha val="3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Tree>
    <p:extLst>
      <p:ext uri="{BB962C8B-B14F-4D97-AF65-F5344CB8AC3E}">
        <p14:creationId xmlns:p14="http://schemas.microsoft.com/office/powerpoint/2010/main" val="29936503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3EE7529-7685-9A3E-F7EC-C2A8E7642C3A}"/>
              </a:ext>
            </a:extLst>
          </p:cNvPr>
          <p:cNvSpPr>
            <a:spLocks noGrp="1"/>
          </p:cNvSpPr>
          <p:nvPr>
            <p:ph type="title"/>
          </p:nvPr>
        </p:nvSpPr>
        <p:spPr>
          <a:xfrm rot="16200000">
            <a:off x="7998678" y="2735886"/>
            <a:ext cx="6470763" cy="1325563"/>
          </a:xfrm>
        </p:spPr>
        <p:txBody>
          <a:bodyPr>
            <a:normAutofit/>
          </a:bodyPr>
          <a:lstStyle/>
          <a:p>
            <a:r>
              <a:rPr lang="nl-NL" sz="8000" b="1" dirty="0"/>
              <a:t>ACCEPTANCE</a:t>
            </a:r>
          </a:p>
        </p:txBody>
      </p:sp>
      <p:pic>
        <p:nvPicPr>
          <p:cNvPr id="7" name="Afbeelding 6" descr="Afbeelding met tekst, hemel, wegbebakening, buitenshuis&#10;&#10;Automatisch gegenereerde beschrijving">
            <a:extLst>
              <a:ext uri="{FF2B5EF4-FFF2-40B4-BE49-F238E27FC236}">
                <a16:creationId xmlns:a16="http://schemas.microsoft.com/office/drawing/2014/main" id="{861D3FA0-397D-9CBB-79A8-1F35D73950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0287000" cy="6858000"/>
          </a:xfrm>
          <a:prstGeom prst="rect">
            <a:avLst/>
          </a:prstGeom>
        </p:spPr>
      </p:pic>
    </p:spTree>
    <p:extLst>
      <p:ext uri="{BB962C8B-B14F-4D97-AF65-F5344CB8AC3E}">
        <p14:creationId xmlns:p14="http://schemas.microsoft.com/office/powerpoint/2010/main" val="33115529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07D8B569-4E28-0CE3-B3E1-F05E123FF788}"/>
              </a:ext>
            </a:extLst>
          </p:cNvPr>
          <p:cNvSpPr/>
          <p:nvPr/>
        </p:nvSpPr>
        <p:spPr>
          <a:xfrm>
            <a:off x="0" y="0"/>
            <a:ext cx="12199746" cy="6878781"/>
          </a:xfrm>
          <a:prstGeom prst="rect">
            <a:avLst/>
          </a:prstGeom>
          <a:gradFill>
            <a:gsLst>
              <a:gs pos="100000">
                <a:srgbClr val="92D050">
                  <a:alpha val="61000"/>
                </a:srgbClr>
              </a:gs>
              <a:gs pos="6000">
                <a:schemeClr val="accent6">
                  <a:lumMod val="75000"/>
                  <a:alpha val="6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pic>
        <p:nvPicPr>
          <p:cNvPr id="5122" name="Picture 2" descr="Technology connection concept Technology connection concept with 3d rendering human finger connect to robot finger robot and human hand stock pictures, royalty-free photos &amp; images">
            <a:extLst>
              <a:ext uri="{FF2B5EF4-FFF2-40B4-BE49-F238E27FC236}">
                <a16:creationId xmlns:a16="http://schemas.microsoft.com/office/drawing/2014/main" id="{A32B1416-F116-D012-572A-9CE21943CA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5471"/>
            <a:ext cx="12192000" cy="7888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7450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tekst, logo, Lettertype, symbool&#10;&#10;Automatisch gegenereerde beschrijving">
            <a:extLst>
              <a:ext uri="{FF2B5EF4-FFF2-40B4-BE49-F238E27FC236}">
                <a16:creationId xmlns:a16="http://schemas.microsoft.com/office/drawing/2014/main" id="{84C6147A-E098-1C95-59CF-230FA6E3CD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
        <p:nvSpPr>
          <p:cNvPr id="6" name="Rectangle 6">
            <a:extLst>
              <a:ext uri="{FF2B5EF4-FFF2-40B4-BE49-F238E27FC236}">
                <a16:creationId xmlns:a16="http://schemas.microsoft.com/office/drawing/2014/main" id="{1DBCDB6F-21C5-EF34-9421-0588291D0366}"/>
              </a:ext>
            </a:extLst>
          </p:cNvPr>
          <p:cNvSpPr/>
          <p:nvPr/>
        </p:nvSpPr>
        <p:spPr>
          <a:xfrm>
            <a:off x="0" y="0"/>
            <a:ext cx="12199746" cy="6878781"/>
          </a:xfrm>
          <a:prstGeom prst="rect">
            <a:avLst/>
          </a:prstGeom>
          <a:gradFill>
            <a:gsLst>
              <a:gs pos="100000">
                <a:srgbClr val="92D050">
                  <a:alpha val="61000"/>
                </a:srgbClr>
              </a:gs>
              <a:gs pos="6000">
                <a:schemeClr val="accent6">
                  <a:lumMod val="75000"/>
                  <a:alpha val="6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Tree>
    <p:extLst>
      <p:ext uri="{BB962C8B-B14F-4D97-AF65-F5344CB8AC3E}">
        <p14:creationId xmlns:p14="http://schemas.microsoft.com/office/powerpoint/2010/main" val="34139668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descr="Afbeelding met tekenfilm, bal&#10;&#10;Automatisch gegenereerde beschrijving">
            <a:extLst>
              <a:ext uri="{FF2B5EF4-FFF2-40B4-BE49-F238E27FC236}">
                <a16:creationId xmlns:a16="http://schemas.microsoft.com/office/drawing/2014/main" id="{506DF0EA-F8FC-FD7A-DF69-D13BAB6CBC04}"/>
              </a:ext>
            </a:extLst>
          </p:cNvPr>
          <p:cNvPicPr>
            <a:picLocks noChangeAspect="1"/>
          </p:cNvPicPr>
          <p:nvPr/>
        </p:nvPicPr>
        <p:blipFill rotWithShape="1">
          <a:blip r:embed="rId3">
            <a:extLst>
              <a:ext uri="{28A0092B-C50C-407E-A947-70E740481C1C}">
                <a14:useLocalDpi xmlns:a14="http://schemas.microsoft.com/office/drawing/2010/main" val="0"/>
              </a:ext>
            </a:extLst>
          </a:blip>
          <a:srcRect l="3373" t="3915" r="5539" b="6230"/>
          <a:stretch/>
        </p:blipFill>
        <p:spPr>
          <a:xfrm>
            <a:off x="12199746" y="0"/>
            <a:ext cx="5205744" cy="4279303"/>
          </a:xfrm>
          <a:prstGeom prst="rect">
            <a:avLst/>
          </a:prstGeom>
        </p:spPr>
      </p:pic>
      <p:pic>
        <p:nvPicPr>
          <p:cNvPr id="5" name="Afbeelding 4">
            <a:extLst>
              <a:ext uri="{FF2B5EF4-FFF2-40B4-BE49-F238E27FC236}">
                <a16:creationId xmlns:a16="http://schemas.microsoft.com/office/drawing/2014/main" id="{07A4D3C9-E928-C076-1C4E-C93D027B381A}"/>
              </a:ext>
            </a:extLst>
          </p:cNvPr>
          <p:cNvPicPr>
            <a:picLocks noChangeAspect="1"/>
          </p:cNvPicPr>
          <p:nvPr/>
        </p:nvPicPr>
        <p:blipFill rotWithShape="1">
          <a:blip r:embed="rId4">
            <a:extLst>
              <a:ext uri="{28A0092B-C50C-407E-A947-70E740481C1C}">
                <a14:useLocalDpi xmlns:a14="http://schemas.microsoft.com/office/drawing/2010/main" val="0"/>
              </a:ext>
            </a:extLst>
          </a:blip>
          <a:srcRect l="24836" r="26330"/>
          <a:stretch/>
        </p:blipFill>
        <p:spPr>
          <a:xfrm>
            <a:off x="3983525" y="1255037"/>
            <a:ext cx="8208475" cy="5602963"/>
          </a:xfrm>
          <a:prstGeom prst="rect">
            <a:avLst/>
          </a:prstGeom>
        </p:spPr>
      </p:pic>
      <p:sp>
        <p:nvSpPr>
          <p:cNvPr id="6" name="Rectangle 6">
            <a:extLst>
              <a:ext uri="{FF2B5EF4-FFF2-40B4-BE49-F238E27FC236}">
                <a16:creationId xmlns:a16="http://schemas.microsoft.com/office/drawing/2014/main" id="{24FB7F45-6BE3-4E05-E28D-4843453A8466}"/>
              </a:ext>
            </a:extLst>
          </p:cNvPr>
          <p:cNvSpPr/>
          <p:nvPr/>
        </p:nvSpPr>
        <p:spPr>
          <a:xfrm>
            <a:off x="0" y="0"/>
            <a:ext cx="12199746" cy="6878781"/>
          </a:xfrm>
          <a:prstGeom prst="rect">
            <a:avLst/>
          </a:prstGeom>
          <a:gradFill>
            <a:gsLst>
              <a:gs pos="100000">
                <a:srgbClr val="92D050">
                  <a:alpha val="61000"/>
                </a:srgbClr>
              </a:gs>
              <a:gs pos="6000">
                <a:schemeClr val="accent6">
                  <a:lumMod val="75000"/>
                  <a:alpha val="6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Tree>
    <p:extLst>
      <p:ext uri="{BB962C8B-B14F-4D97-AF65-F5344CB8AC3E}">
        <p14:creationId xmlns:p14="http://schemas.microsoft.com/office/powerpoint/2010/main" val="8168123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Afbeelding met tekenfilm, bal&#10;&#10;Automatisch gegenereerde beschrijving">
            <a:extLst>
              <a:ext uri="{FF2B5EF4-FFF2-40B4-BE49-F238E27FC236}">
                <a16:creationId xmlns:a16="http://schemas.microsoft.com/office/drawing/2014/main" id="{ED3E33CF-E264-5D22-64C7-1318D74860A3}"/>
              </a:ext>
            </a:extLst>
          </p:cNvPr>
          <p:cNvPicPr>
            <a:picLocks noChangeAspect="1"/>
          </p:cNvPicPr>
          <p:nvPr/>
        </p:nvPicPr>
        <p:blipFill rotWithShape="1">
          <a:blip r:embed="rId3">
            <a:extLst>
              <a:ext uri="{28A0092B-C50C-407E-A947-70E740481C1C}">
                <a14:useLocalDpi xmlns:a14="http://schemas.microsoft.com/office/drawing/2010/main" val="0"/>
              </a:ext>
            </a:extLst>
          </a:blip>
          <a:srcRect l="3373" t="3915" r="5539" b="6230"/>
          <a:stretch/>
        </p:blipFill>
        <p:spPr>
          <a:xfrm>
            <a:off x="4809696" y="0"/>
            <a:ext cx="7238183" cy="5950039"/>
          </a:xfrm>
          <a:prstGeom prst="rect">
            <a:avLst/>
          </a:prstGeom>
        </p:spPr>
      </p:pic>
      <p:pic>
        <p:nvPicPr>
          <p:cNvPr id="5" name="Afbeelding 4">
            <a:extLst>
              <a:ext uri="{FF2B5EF4-FFF2-40B4-BE49-F238E27FC236}">
                <a16:creationId xmlns:a16="http://schemas.microsoft.com/office/drawing/2014/main" id="{07A4D3C9-E928-C076-1C4E-C93D027B381A}"/>
              </a:ext>
            </a:extLst>
          </p:cNvPr>
          <p:cNvPicPr>
            <a:picLocks noChangeAspect="1"/>
          </p:cNvPicPr>
          <p:nvPr/>
        </p:nvPicPr>
        <p:blipFill rotWithShape="1">
          <a:blip r:embed="rId4">
            <a:extLst>
              <a:ext uri="{28A0092B-C50C-407E-A947-70E740481C1C}">
                <a14:useLocalDpi xmlns:a14="http://schemas.microsoft.com/office/drawing/2010/main" val="0"/>
              </a:ext>
            </a:extLst>
          </a:blip>
          <a:srcRect l="24836" r="26330"/>
          <a:stretch/>
        </p:blipFill>
        <p:spPr>
          <a:xfrm>
            <a:off x="0" y="3429000"/>
            <a:ext cx="5023567" cy="3429000"/>
          </a:xfrm>
          <a:prstGeom prst="rect">
            <a:avLst/>
          </a:prstGeom>
        </p:spPr>
      </p:pic>
      <p:sp>
        <p:nvSpPr>
          <p:cNvPr id="6" name="Rectangle 6">
            <a:extLst>
              <a:ext uri="{FF2B5EF4-FFF2-40B4-BE49-F238E27FC236}">
                <a16:creationId xmlns:a16="http://schemas.microsoft.com/office/drawing/2014/main" id="{24FB7F45-6BE3-4E05-E28D-4843453A8466}"/>
              </a:ext>
            </a:extLst>
          </p:cNvPr>
          <p:cNvSpPr/>
          <p:nvPr/>
        </p:nvSpPr>
        <p:spPr>
          <a:xfrm>
            <a:off x="-7746" y="0"/>
            <a:ext cx="12199746" cy="6878781"/>
          </a:xfrm>
          <a:prstGeom prst="rect">
            <a:avLst/>
          </a:prstGeom>
          <a:gradFill>
            <a:gsLst>
              <a:gs pos="100000">
                <a:srgbClr val="92D050">
                  <a:alpha val="61000"/>
                </a:srgbClr>
              </a:gs>
              <a:gs pos="6000">
                <a:schemeClr val="accent6">
                  <a:lumMod val="75000"/>
                  <a:alpha val="6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Tree>
    <p:extLst>
      <p:ext uri="{BB962C8B-B14F-4D97-AF65-F5344CB8AC3E}">
        <p14:creationId xmlns:p14="http://schemas.microsoft.com/office/powerpoint/2010/main" val="612826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tekst, schermopname, nummer, Lettertype&#10;&#10;Automatisch gegenereerde beschrijving">
            <a:extLst>
              <a:ext uri="{FF2B5EF4-FFF2-40B4-BE49-F238E27FC236}">
                <a16:creationId xmlns:a16="http://schemas.microsoft.com/office/drawing/2014/main" id="{2EDEA64F-136B-EE83-E6E7-CD9AF46C96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120" y="0"/>
            <a:ext cx="8115759" cy="6858000"/>
          </a:xfrm>
          <a:prstGeom prst="rect">
            <a:avLst/>
          </a:prstGeom>
        </p:spPr>
      </p:pic>
      <p:sp>
        <p:nvSpPr>
          <p:cNvPr id="6" name="Rectangle 6">
            <a:extLst>
              <a:ext uri="{FF2B5EF4-FFF2-40B4-BE49-F238E27FC236}">
                <a16:creationId xmlns:a16="http://schemas.microsoft.com/office/drawing/2014/main" id="{A2A953EA-D7C8-E903-46A4-993B332A0782}"/>
              </a:ext>
            </a:extLst>
          </p:cNvPr>
          <p:cNvSpPr/>
          <p:nvPr/>
        </p:nvSpPr>
        <p:spPr>
          <a:xfrm>
            <a:off x="-7746" y="0"/>
            <a:ext cx="12199746" cy="6878781"/>
          </a:xfrm>
          <a:prstGeom prst="rect">
            <a:avLst/>
          </a:prstGeom>
          <a:gradFill>
            <a:gsLst>
              <a:gs pos="100000">
                <a:srgbClr val="92D050">
                  <a:alpha val="61000"/>
                </a:srgbClr>
              </a:gs>
              <a:gs pos="6000">
                <a:schemeClr val="accent6">
                  <a:lumMod val="75000"/>
                  <a:alpha val="6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Tree>
    <p:extLst>
      <p:ext uri="{BB962C8B-B14F-4D97-AF65-F5344CB8AC3E}">
        <p14:creationId xmlns:p14="http://schemas.microsoft.com/office/powerpoint/2010/main" val="20446467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Afbeelding 12" descr="Afbeelding met handschrift, tekst, schoolbord, krijt&#10;&#10;Automatisch gegenereerde beschrijving">
            <a:extLst>
              <a:ext uri="{FF2B5EF4-FFF2-40B4-BE49-F238E27FC236}">
                <a16:creationId xmlns:a16="http://schemas.microsoft.com/office/drawing/2014/main" id="{B4B75632-43FD-48DC-6D83-EA828FD79F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6" y="0"/>
            <a:ext cx="12199746" cy="6858000"/>
          </a:xfrm>
          <a:prstGeom prst="rect">
            <a:avLst/>
          </a:prstGeom>
        </p:spPr>
      </p:pic>
      <p:sp>
        <p:nvSpPr>
          <p:cNvPr id="11" name="Rectangle 6">
            <a:extLst>
              <a:ext uri="{FF2B5EF4-FFF2-40B4-BE49-F238E27FC236}">
                <a16:creationId xmlns:a16="http://schemas.microsoft.com/office/drawing/2014/main" id="{01071A3C-DEFE-51C5-0B26-6FECE2DB3C3E}"/>
              </a:ext>
            </a:extLst>
          </p:cNvPr>
          <p:cNvSpPr/>
          <p:nvPr/>
        </p:nvSpPr>
        <p:spPr>
          <a:xfrm>
            <a:off x="-7746" y="-20781"/>
            <a:ext cx="12199746" cy="6878781"/>
          </a:xfrm>
          <a:prstGeom prst="rect">
            <a:avLst/>
          </a:prstGeom>
          <a:gradFill>
            <a:gsLst>
              <a:gs pos="100000">
                <a:srgbClr val="92D050">
                  <a:alpha val="61000"/>
                </a:srgbClr>
              </a:gs>
              <a:gs pos="6000">
                <a:schemeClr val="accent6">
                  <a:lumMod val="75000"/>
                  <a:alpha val="6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8" name="Ovaal 7">
            <a:extLst>
              <a:ext uri="{FF2B5EF4-FFF2-40B4-BE49-F238E27FC236}">
                <a16:creationId xmlns:a16="http://schemas.microsoft.com/office/drawing/2014/main" id="{007D6FB8-40B7-5818-A31D-BBC43F862A55}"/>
              </a:ext>
            </a:extLst>
          </p:cNvPr>
          <p:cNvSpPr/>
          <p:nvPr/>
        </p:nvSpPr>
        <p:spPr>
          <a:xfrm>
            <a:off x="735772" y="2031168"/>
            <a:ext cx="2525842" cy="2525842"/>
          </a:xfrm>
          <a:prstGeom prst="ellipse">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 name="Ovaal 8">
            <a:extLst>
              <a:ext uri="{FF2B5EF4-FFF2-40B4-BE49-F238E27FC236}">
                <a16:creationId xmlns:a16="http://schemas.microsoft.com/office/drawing/2014/main" id="{1811BB4E-A775-F56B-7FDC-71774A3B6E89}"/>
              </a:ext>
            </a:extLst>
          </p:cNvPr>
          <p:cNvSpPr/>
          <p:nvPr/>
        </p:nvSpPr>
        <p:spPr>
          <a:xfrm>
            <a:off x="8985979" y="2166079"/>
            <a:ext cx="2525842" cy="2525842"/>
          </a:xfrm>
          <a:prstGeom prst="ellipse">
            <a:avLst/>
          </a:prstGeom>
          <a:blipFill>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al 9">
            <a:extLst>
              <a:ext uri="{FF2B5EF4-FFF2-40B4-BE49-F238E27FC236}">
                <a16:creationId xmlns:a16="http://schemas.microsoft.com/office/drawing/2014/main" id="{907A3CC9-54BE-0F3D-86D7-6C741F9A8ADF}"/>
              </a:ext>
            </a:extLst>
          </p:cNvPr>
          <p:cNvSpPr/>
          <p:nvPr/>
        </p:nvSpPr>
        <p:spPr>
          <a:xfrm>
            <a:off x="4833079" y="2166079"/>
            <a:ext cx="2525842" cy="2525842"/>
          </a:xfrm>
          <a:prstGeom prst="ellipse">
            <a:avLst/>
          </a:prstGeom>
          <a:blipFill>
            <a:blip r:embed="rId6"/>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6685149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Afbeelding 12" descr="Afbeelding met handschrift, tekst, schoolbord, krijt&#10;&#10;Automatisch gegenereerde beschrijving">
            <a:extLst>
              <a:ext uri="{FF2B5EF4-FFF2-40B4-BE49-F238E27FC236}">
                <a16:creationId xmlns:a16="http://schemas.microsoft.com/office/drawing/2014/main" id="{8EC28726-B89E-D2E7-EAE3-3EE0406968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6" y="0"/>
            <a:ext cx="12199746" cy="6858000"/>
          </a:xfrm>
          <a:prstGeom prst="rect">
            <a:avLst/>
          </a:prstGeom>
        </p:spPr>
      </p:pic>
      <p:sp>
        <p:nvSpPr>
          <p:cNvPr id="11" name="Rectangle 6">
            <a:extLst>
              <a:ext uri="{FF2B5EF4-FFF2-40B4-BE49-F238E27FC236}">
                <a16:creationId xmlns:a16="http://schemas.microsoft.com/office/drawing/2014/main" id="{01071A3C-DEFE-51C5-0B26-6FECE2DB3C3E}"/>
              </a:ext>
            </a:extLst>
          </p:cNvPr>
          <p:cNvSpPr/>
          <p:nvPr/>
        </p:nvSpPr>
        <p:spPr>
          <a:xfrm>
            <a:off x="-7746" y="0"/>
            <a:ext cx="12199746" cy="6878781"/>
          </a:xfrm>
          <a:prstGeom prst="rect">
            <a:avLst/>
          </a:prstGeom>
          <a:gradFill>
            <a:gsLst>
              <a:gs pos="100000">
                <a:srgbClr val="92D050">
                  <a:alpha val="61000"/>
                </a:srgbClr>
              </a:gs>
              <a:gs pos="6000">
                <a:schemeClr val="accent6">
                  <a:lumMod val="75000"/>
                  <a:alpha val="6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pic>
        <p:nvPicPr>
          <p:cNvPr id="5" name="Afbeelding 4" descr="Afbeelding met diagram, Perceel, lijn&#10;&#10;Automatisch gegenereerde beschrijving">
            <a:extLst>
              <a:ext uri="{FF2B5EF4-FFF2-40B4-BE49-F238E27FC236}">
                <a16:creationId xmlns:a16="http://schemas.microsoft.com/office/drawing/2014/main" id="{C87AB944-DE46-026C-F49F-A18AE4920E14}"/>
              </a:ext>
            </a:extLst>
          </p:cNvPr>
          <p:cNvPicPr>
            <a:picLocks noChangeAspect="1"/>
          </p:cNvPicPr>
          <p:nvPr/>
        </p:nvPicPr>
        <p:blipFill rotWithShape="1">
          <a:blip r:embed="rId4">
            <a:extLst>
              <a:ext uri="{28A0092B-C50C-407E-A947-70E740481C1C}">
                <a14:useLocalDpi xmlns:a14="http://schemas.microsoft.com/office/drawing/2010/main" val="0"/>
              </a:ext>
            </a:extLst>
          </a:blip>
          <a:srcRect l="1476" t="7130" r="65143" b="24187"/>
          <a:stretch/>
        </p:blipFill>
        <p:spPr>
          <a:xfrm>
            <a:off x="63619" y="4577558"/>
            <a:ext cx="4069830" cy="2263515"/>
          </a:xfrm>
          <a:prstGeom prst="rect">
            <a:avLst/>
          </a:prstGeom>
        </p:spPr>
      </p:pic>
      <p:pic>
        <p:nvPicPr>
          <p:cNvPr id="6" name="Afbeelding 5" descr="Afbeelding met diagram, Perceel, lijn&#10;&#10;Automatisch gegenereerde beschrijving">
            <a:extLst>
              <a:ext uri="{FF2B5EF4-FFF2-40B4-BE49-F238E27FC236}">
                <a16:creationId xmlns:a16="http://schemas.microsoft.com/office/drawing/2014/main" id="{5225D463-2085-5B14-ADA9-2851E268AA03}"/>
              </a:ext>
            </a:extLst>
          </p:cNvPr>
          <p:cNvPicPr>
            <a:picLocks noChangeAspect="1"/>
          </p:cNvPicPr>
          <p:nvPr/>
        </p:nvPicPr>
        <p:blipFill rotWithShape="1">
          <a:blip r:embed="rId4">
            <a:extLst>
              <a:ext uri="{28A0092B-C50C-407E-A947-70E740481C1C}">
                <a14:useLocalDpi xmlns:a14="http://schemas.microsoft.com/office/drawing/2010/main" val="0"/>
              </a:ext>
            </a:extLst>
          </a:blip>
          <a:srcRect l="66496" t="2126" r="123" b="29190"/>
          <a:stretch/>
        </p:blipFill>
        <p:spPr>
          <a:xfrm>
            <a:off x="63619" y="50528"/>
            <a:ext cx="4069831" cy="2263515"/>
          </a:xfrm>
          <a:prstGeom prst="rect">
            <a:avLst/>
          </a:prstGeom>
        </p:spPr>
      </p:pic>
      <p:pic>
        <p:nvPicPr>
          <p:cNvPr id="7" name="Afbeelding 6" descr="Afbeelding met diagram, Perceel, lijn&#10;&#10;Automatisch gegenereerde beschrijving">
            <a:extLst>
              <a:ext uri="{FF2B5EF4-FFF2-40B4-BE49-F238E27FC236}">
                <a16:creationId xmlns:a16="http://schemas.microsoft.com/office/drawing/2014/main" id="{1C4210C7-F463-CD8B-D931-7E252659393F}"/>
              </a:ext>
            </a:extLst>
          </p:cNvPr>
          <p:cNvPicPr>
            <a:picLocks noChangeAspect="1"/>
          </p:cNvPicPr>
          <p:nvPr/>
        </p:nvPicPr>
        <p:blipFill rotWithShape="1">
          <a:blip r:embed="rId4">
            <a:extLst>
              <a:ext uri="{28A0092B-C50C-407E-A947-70E740481C1C}">
                <a14:useLocalDpi xmlns:a14="http://schemas.microsoft.com/office/drawing/2010/main" val="0"/>
              </a:ext>
            </a:extLst>
          </a:blip>
          <a:srcRect l="33668" t="7130" r="32951" b="24187"/>
          <a:stretch/>
        </p:blipFill>
        <p:spPr>
          <a:xfrm>
            <a:off x="63619" y="2314043"/>
            <a:ext cx="4069831" cy="2263515"/>
          </a:xfrm>
          <a:prstGeom prst="rect">
            <a:avLst/>
          </a:prstGeom>
        </p:spPr>
      </p:pic>
      <p:sp>
        <p:nvSpPr>
          <p:cNvPr id="14" name="Rechthoek 13">
            <a:extLst>
              <a:ext uri="{FF2B5EF4-FFF2-40B4-BE49-F238E27FC236}">
                <a16:creationId xmlns:a16="http://schemas.microsoft.com/office/drawing/2014/main" id="{B23160B7-E4A2-BD47-2083-3B067EC6123F}"/>
              </a:ext>
            </a:extLst>
          </p:cNvPr>
          <p:cNvSpPr/>
          <p:nvPr/>
        </p:nvSpPr>
        <p:spPr>
          <a:xfrm>
            <a:off x="4449452" y="471340"/>
            <a:ext cx="7230358" cy="3789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a:p>
        </p:txBody>
      </p:sp>
      <p:pic>
        <p:nvPicPr>
          <p:cNvPr id="3" name="Afbeelding 2" descr="Afbeelding met Graphics, schermopname, Lettertype, ontwerp&#10;&#10;Automatisch gegenereerde beschrijving">
            <a:extLst>
              <a:ext uri="{FF2B5EF4-FFF2-40B4-BE49-F238E27FC236}">
                <a16:creationId xmlns:a16="http://schemas.microsoft.com/office/drawing/2014/main" id="{6693DF71-946D-C851-1819-7C6FA68639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7800" y="603667"/>
            <a:ext cx="6841504" cy="3420752"/>
          </a:xfrm>
          <a:prstGeom prst="rect">
            <a:avLst/>
          </a:prstGeom>
        </p:spPr>
      </p:pic>
      <p:sp>
        <p:nvSpPr>
          <p:cNvPr id="4" name="Tekstvak 3">
            <a:extLst>
              <a:ext uri="{FF2B5EF4-FFF2-40B4-BE49-F238E27FC236}">
                <a16:creationId xmlns:a16="http://schemas.microsoft.com/office/drawing/2014/main" id="{243906AA-9A7F-05D3-D4B0-D8716D7FAB77}"/>
              </a:ext>
            </a:extLst>
          </p:cNvPr>
          <p:cNvSpPr txBox="1"/>
          <p:nvPr/>
        </p:nvSpPr>
        <p:spPr>
          <a:xfrm>
            <a:off x="4609707" y="4577558"/>
            <a:ext cx="6909848" cy="1446550"/>
          </a:xfrm>
          <a:prstGeom prst="rect">
            <a:avLst/>
          </a:prstGeom>
          <a:noFill/>
        </p:spPr>
        <p:txBody>
          <a:bodyPr wrap="square" rtlCol="0">
            <a:spAutoFit/>
          </a:bodyPr>
          <a:lstStyle/>
          <a:p>
            <a:pPr algn="ctr"/>
            <a:r>
              <a:rPr lang="nl-NL" sz="4400" b="1" dirty="0" err="1">
                <a:solidFill>
                  <a:schemeClr val="bg1"/>
                </a:solidFill>
              </a:rPr>
              <a:t>Nothing</a:t>
            </a:r>
            <a:r>
              <a:rPr lang="nl-NL" sz="4400" b="1" dirty="0">
                <a:solidFill>
                  <a:schemeClr val="bg1"/>
                </a:solidFill>
              </a:rPr>
              <a:t> in life is </a:t>
            </a:r>
          </a:p>
          <a:p>
            <a:pPr algn="ctr"/>
            <a:r>
              <a:rPr lang="nl-NL" sz="4400" b="1" dirty="0" err="1">
                <a:solidFill>
                  <a:schemeClr val="bg1"/>
                </a:solidFill>
              </a:rPr>
              <a:t>normally</a:t>
            </a:r>
            <a:r>
              <a:rPr lang="nl-NL" sz="4400" b="1" dirty="0">
                <a:solidFill>
                  <a:schemeClr val="bg1"/>
                </a:solidFill>
              </a:rPr>
              <a:t> </a:t>
            </a:r>
            <a:r>
              <a:rPr lang="nl-NL" sz="4400" b="1" dirty="0" err="1">
                <a:solidFill>
                  <a:schemeClr val="bg1"/>
                </a:solidFill>
              </a:rPr>
              <a:t>distributed</a:t>
            </a:r>
            <a:r>
              <a:rPr lang="nl-NL" sz="4400" b="1" dirty="0">
                <a:solidFill>
                  <a:schemeClr val="bg1"/>
                </a:solidFill>
              </a:rPr>
              <a:t> right?</a:t>
            </a:r>
          </a:p>
        </p:txBody>
      </p:sp>
    </p:spTree>
    <p:extLst>
      <p:ext uri="{BB962C8B-B14F-4D97-AF65-F5344CB8AC3E}">
        <p14:creationId xmlns:p14="http://schemas.microsoft.com/office/powerpoint/2010/main" val="2408290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persoon, gras, voetbal, voetbalspeler&#10;&#10;Automatisch gegenereerde beschrijving">
            <a:extLst>
              <a:ext uri="{FF2B5EF4-FFF2-40B4-BE49-F238E27FC236}">
                <a16:creationId xmlns:a16="http://schemas.microsoft.com/office/drawing/2014/main" id="{EA88CBD2-86E5-A06D-E160-7CD3D19E0F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094095" cy="6858000"/>
          </a:xfrm>
          <a:prstGeom prst="rect">
            <a:avLst/>
          </a:prstGeom>
        </p:spPr>
      </p:pic>
      <p:pic>
        <p:nvPicPr>
          <p:cNvPr id="7" name="Afbeelding 6" descr="Afbeelding met persoon, atletiekwedstrijd, sport, gras&#10;&#10;Automatisch gegenereerde beschrijving">
            <a:extLst>
              <a:ext uri="{FF2B5EF4-FFF2-40B4-BE49-F238E27FC236}">
                <a16:creationId xmlns:a16="http://schemas.microsoft.com/office/drawing/2014/main" id="{C4657974-61C7-EC94-BE93-2162B55577B7}"/>
              </a:ext>
            </a:extLst>
          </p:cNvPr>
          <p:cNvPicPr>
            <a:picLocks noChangeAspect="1"/>
          </p:cNvPicPr>
          <p:nvPr/>
        </p:nvPicPr>
        <p:blipFill rotWithShape="1">
          <a:blip r:embed="rId4">
            <a:extLst>
              <a:ext uri="{28A0092B-C50C-407E-A947-70E740481C1C}">
                <a14:useLocalDpi xmlns:a14="http://schemas.microsoft.com/office/drawing/2010/main" val="0"/>
              </a:ext>
            </a:extLst>
          </a:blip>
          <a:srcRect b="15612"/>
          <a:stretch/>
        </p:blipFill>
        <p:spPr>
          <a:xfrm>
            <a:off x="6096000" y="0"/>
            <a:ext cx="6094095" cy="6858000"/>
          </a:xfrm>
          <a:prstGeom prst="rect">
            <a:avLst/>
          </a:prstGeom>
        </p:spPr>
      </p:pic>
    </p:spTree>
    <p:extLst>
      <p:ext uri="{BB962C8B-B14F-4D97-AF65-F5344CB8AC3E}">
        <p14:creationId xmlns:p14="http://schemas.microsoft.com/office/powerpoint/2010/main" val="797114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tekenfilm, persoon&#10;&#10;Automatisch gegenereerde beschrijving">
            <a:extLst>
              <a:ext uri="{FF2B5EF4-FFF2-40B4-BE49-F238E27FC236}">
                <a16:creationId xmlns:a16="http://schemas.microsoft.com/office/drawing/2014/main" id="{4F5F77FE-720C-328E-7FC3-69DED99BE4A8}"/>
              </a:ext>
            </a:extLst>
          </p:cNvPr>
          <p:cNvPicPr>
            <a:picLocks noChangeAspect="1"/>
          </p:cNvPicPr>
          <p:nvPr/>
        </p:nvPicPr>
        <p:blipFill rotWithShape="1">
          <a:blip r:embed="rId3">
            <a:extLst>
              <a:ext uri="{28A0092B-C50C-407E-A947-70E740481C1C}">
                <a14:useLocalDpi xmlns:a14="http://schemas.microsoft.com/office/drawing/2010/main" val="0"/>
              </a:ext>
            </a:extLst>
          </a:blip>
          <a:srcRect l="1477" t="3357" r="2151" b="3232"/>
          <a:stretch/>
        </p:blipFill>
        <p:spPr>
          <a:xfrm>
            <a:off x="-153972" y="704653"/>
            <a:ext cx="12499943" cy="5448693"/>
          </a:xfrm>
          <a:prstGeom prst="rect">
            <a:avLst/>
          </a:prstGeom>
        </p:spPr>
      </p:pic>
      <p:sp>
        <p:nvSpPr>
          <p:cNvPr id="6" name="Rectangle 6">
            <a:extLst>
              <a:ext uri="{FF2B5EF4-FFF2-40B4-BE49-F238E27FC236}">
                <a16:creationId xmlns:a16="http://schemas.microsoft.com/office/drawing/2014/main" id="{92C800E2-8680-8C75-7B56-9049D537503C}"/>
              </a:ext>
            </a:extLst>
          </p:cNvPr>
          <p:cNvSpPr/>
          <p:nvPr/>
        </p:nvSpPr>
        <p:spPr>
          <a:xfrm>
            <a:off x="-7746" y="-20780"/>
            <a:ext cx="12199746" cy="725434"/>
          </a:xfrm>
          <a:prstGeom prst="rect">
            <a:avLst/>
          </a:prstGeom>
          <a:gradFill>
            <a:gsLst>
              <a:gs pos="100000">
                <a:srgbClr val="92D050">
                  <a:alpha val="61000"/>
                </a:srgbClr>
              </a:gs>
              <a:gs pos="6000">
                <a:schemeClr val="accent6">
                  <a:lumMod val="75000"/>
                  <a:alpha val="6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7" name="Rectangle 6">
            <a:extLst>
              <a:ext uri="{FF2B5EF4-FFF2-40B4-BE49-F238E27FC236}">
                <a16:creationId xmlns:a16="http://schemas.microsoft.com/office/drawing/2014/main" id="{016547E6-639B-9DA7-C31B-859DBC2BDEB6}"/>
              </a:ext>
            </a:extLst>
          </p:cNvPr>
          <p:cNvSpPr/>
          <p:nvPr/>
        </p:nvSpPr>
        <p:spPr>
          <a:xfrm>
            <a:off x="0" y="6153346"/>
            <a:ext cx="12199746" cy="6878781"/>
          </a:xfrm>
          <a:prstGeom prst="rect">
            <a:avLst/>
          </a:prstGeom>
          <a:gradFill>
            <a:gsLst>
              <a:gs pos="100000">
                <a:srgbClr val="92D050">
                  <a:alpha val="61000"/>
                </a:srgbClr>
              </a:gs>
              <a:gs pos="6000">
                <a:schemeClr val="accent6">
                  <a:lumMod val="75000"/>
                  <a:alpha val="6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Tree>
    <p:extLst>
      <p:ext uri="{BB962C8B-B14F-4D97-AF65-F5344CB8AC3E}">
        <p14:creationId xmlns:p14="http://schemas.microsoft.com/office/powerpoint/2010/main" val="12961649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buitenshuis, hemel, zee, natuur&#10;&#10;Automatisch gegenereerde beschrijving">
            <a:extLst>
              <a:ext uri="{FF2B5EF4-FFF2-40B4-BE49-F238E27FC236}">
                <a16:creationId xmlns:a16="http://schemas.microsoft.com/office/drawing/2014/main" id="{89C4906B-C2AE-CE91-22B5-E3BE26105B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6" name="Rectangle 6">
            <a:extLst>
              <a:ext uri="{FF2B5EF4-FFF2-40B4-BE49-F238E27FC236}">
                <a16:creationId xmlns:a16="http://schemas.microsoft.com/office/drawing/2014/main" id="{F6C3ACF7-79B0-51EE-E1BE-B44F68D173FE}"/>
              </a:ext>
            </a:extLst>
          </p:cNvPr>
          <p:cNvSpPr/>
          <p:nvPr/>
        </p:nvSpPr>
        <p:spPr>
          <a:xfrm>
            <a:off x="-7746" y="-20781"/>
            <a:ext cx="12199746" cy="6878781"/>
          </a:xfrm>
          <a:prstGeom prst="rect">
            <a:avLst/>
          </a:prstGeom>
          <a:gradFill>
            <a:gsLst>
              <a:gs pos="100000">
                <a:srgbClr val="92D050">
                  <a:alpha val="61000"/>
                </a:srgbClr>
              </a:gs>
              <a:gs pos="6000">
                <a:schemeClr val="accent6">
                  <a:lumMod val="75000"/>
                  <a:alpha val="6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7" name="Tekstvak 6">
            <a:extLst>
              <a:ext uri="{FF2B5EF4-FFF2-40B4-BE49-F238E27FC236}">
                <a16:creationId xmlns:a16="http://schemas.microsoft.com/office/drawing/2014/main" id="{26F4FB90-B0D6-575F-AA5B-AB072134DA73}"/>
              </a:ext>
            </a:extLst>
          </p:cNvPr>
          <p:cNvSpPr txBox="1"/>
          <p:nvPr/>
        </p:nvSpPr>
        <p:spPr>
          <a:xfrm>
            <a:off x="377071" y="207391"/>
            <a:ext cx="7729979" cy="830997"/>
          </a:xfrm>
          <a:prstGeom prst="rect">
            <a:avLst/>
          </a:prstGeom>
          <a:noFill/>
        </p:spPr>
        <p:txBody>
          <a:bodyPr wrap="square" rtlCol="0">
            <a:spAutoFit/>
          </a:bodyPr>
          <a:lstStyle/>
          <a:p>
            <a:r>
              <a:rPr lang="nl-NL" sz="4800" dirty="0" err="1">
                <a:solidFill>
                  <a:schemeClr val="bg1"/>
                </a:solidFill>
              </a:rPr>
              <a:t>Rebalancing</a:t>
            </a:r>
            <a:r>
              <a:rPr lang="nl-NL" sz="4800" dirty="0">
                <a:solidFill>
                  <a:schemeClr val="bg1"/>
                </a:solidFill>
              </a:rPr>
              <a:t> </a:t>
            </a:r>
            <a:r>
              <a:rPr lang="nl-NL" sz="4800" dirty="0" err="1">
                <a:solidFill>
                  <a:schemeClr val="bg1"/>
                </a:solidFill>
              </a:rPr>
              <a:t>our</a:t>
            </a:r>
            <a:r>
              <a:rPr lang="nl-NL" sz="4800" dirty="0">
                <a:solidFill>
                  <a:schemeClr val="bg1"/>
                </a:solidFill>
              </a:rPr>
              <a:t> data</a:t>
            </a:r>
          </a:p>
        </p:txBody>
      </p:sp>
    </p:spTree>
    <p:extLst>
      <p:ext uri="{BB962C8B-B14F-4D97-AF65-F5344CB8AC3E}">
        <p14:creationId xmlns:p14="http://schemas.microsoft.com/office/powerpoint/2010/main" val="8511004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41082643-D765-F8D9-3F1A-EB5D0575FE9C}"/>
              </a:ext>
            </a:extLst>
          </p:cNvPr>
          <p:cNvPicPr>
            <a:picLocks noChangeAspect="1"/>
          </p:cNvPicPr>
          <p:nvPr/>
        </p:nvPicPr>
        <p:blipFill>
          <a:blip r:embed="rId2"/>
          <a:stretch>
            <a:fillRect/>
          </a:stretch>
        </p:blipFill>
        <p:spPr>
          <a:xfrm>
            <a:off x="506445" y="907833"/>
            <a:ext cx="11463820" cy="5266723"/>
          </a:xfrm>
          <a:prstGeom prst="rect">
            <a:avLst/>
          </a:prstGeom>
        </p:spPr>
      </p:pic>
      <p:sp>
        <p:nvSpPr>
          <p:cNvPr id="6" name="Rectangle 6">
            <a:extLst>
              <a:ext uri="{FF2B5EF4-FFF2-40B4-BE49-F238E27FC236}">
                <a16:creationId xmlns:a16="http://schemas.microsoft.com/office/drawing/2014/main" id="{67656D02-E996-DCC8-1B2F-ED785F7817A0}"/>
              </a:ext>
            </a:extLst>
          </p:cNvPr>
          <p:cNvSpPr/>
          <p:nvPr/>
        </p:nvSpPr>
        <p:spPr>
          <a:xfrm>
            <a:off x="-7746" y="-20781"/>
            <a:ext cx="12199746" cy="6878781"/>
          </a:xfrm>
          <a:prstGeom prst="rect">
            <a:avLst/>
          </a:prstGeom>
          <a:gradFill>
            <a:gsLst>
              <a:gs pos="100000">
                <a:srgbClr val="92D050">
                  <a:alpha val="61000"/>
                </a:srgbClr>
              </a:gs>
              <a:gs pos="6000">
                <a:schemeClr val="accent6">
                  <a:lumMod val="75000"/>
                  <a:alpha val="6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Tree>
    <p:extLst>
      <p:ext uri="{BB962C8B-B14F-4D97-AF65-F5344CB8AC3E}">
        <p14:creationId xmlns:p14="http://schemas.microsoft.com/office/powerpoint/2010/main" val="17611318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38551D-8523-56F8-1CC7-5C700146F698}"/>
              </a:ext>
            </a:extLst>
          </p:cNvPr>
          <p:cNvSpPr>
            <a:spLocks noGrp="1"/>
          </p:cNvSpPr>
          <p:nvPr>
            <p:ph type="title"/>
          </p:nvPr>
        </p:nvSpPr>
        <p:spPr/>
        <p:txBody>
          <a:bodyPr/>
          <a:lstStyle/>
          <a:p>
            <a:endParaRPr lang="nl-NL"/>
          </a:p>
        </p:txBody>
      </p:sp>
      <p:pic>
        <p:nvPicPr>
          <p:cNvPr id="5" name="Tijdelijke aanduiding voor inhoud 4" descr="Afbeelding met tekst, verbruiksartikelen voor kantoor, schermopname, typemachine&#10;&#10;Automatisch gegenereerde beschrijving">
            <a:extLst>
              <a:ext uri="{FF2B5EF4-FFF2-40B4-BE49-F238E27FC236}">
                <a16:creationId xmlns:a16="http://schemas.microsoft.com/office/drawing/2014/main" id="{611073FB-77B2-1BF4-0913-8F0999EED01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1706796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Menselijk gezicht, kleding, persoon, tekst&#10;&#10;Automatisch gegenereerde beschrijving">
            <a:extLst>
              <a:ext uri="{FF2B5EF4-FFF2-40B4-BE49-F238E27FC236}">
                <a16:creationId xmlns:a16="http://schemas.microsoft.com/office/drawing/2014/main" id="{E12C7781-5C36-54E1-66A2-98E0E15A18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89023" cy="6858000"/>
          </a:xfrm>
          <a:prstGeom prst="rect">
            <a:avLst/>
          </a:prstGeom>
        </p:spPr>
      </p:pic>
    </p:spTree>
    <p:extLst>
      <p:ext uri="{BB962C8B-B14F-4D97-AF65-F5344CB8AC3E}">
        <p14:creationId xmlns:p14="http://schemas.microsoft.com/office/powerpoint/2010/main" val="11583152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tekst, tekenfilm, grappig, illustratie&#10;&#10;Automatisch gegenereerde beschrijving">
            <a:extLst>
              <a:ext uri="{FF2B5EF4-FFF2-40B4-BE49-F238E27FC236}">
                <a16:creationId xmlns:a16="http://schemas.microsoft.com/office/drawing/2014/main" id="{B06DDAD7-71E0-40E2-A7C2-1B8F6C548B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572" y="1657767"/>
            <a:ext cx="11392855" cy="3542466"/>
          </a:xfrm>
          <a:prstGeom prst="rect">
            <a:avLst/>
          </a:prstGeom>
        </p:spPr>
      </p:pic>
    </p:spTree>
    <p:extLst>
      <p:ext uri="{BB962C8B-B14F-4D97-AF65-F5344CB8AC3E}">
        <p14:creationId xmlns:p14="http://schemas.microsoft.com/office/powerpoint/2010/main" val="437704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schoeisel, tekenfilm, licht&#10;&#10;Automatisch gegenereerde beschrijving">
            <a:extLst>
              <a:ext uri="{FF2B5EF4-FFF2-40B4-BE49-F238E27FC236}">
                <a16:creationId xmlns:a16="http://schemas.microsoft.com/office/drawing/2014/main" id="{21CB46A4-0C8F-638B-9D27-57F5864CFE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0410793" cy="6858001"/>
          </a:xfrm>
          <a:prstGeom prst="rect">
            <a:avLst/>
          </a:prstGeom>
        </p:spPr>
      </p:pic>
    </p:spTree>
    <p:extLst>
      <p:ext uri="{BB962C8B-B14F-4D97-AF65-F5344CB8AC3E}">
        <p14:creationId xmlns:p14="http://schemas.microsoft.com/office/powerpoint/2010/main" val="28394564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descr="Afbeelding met buitenshuis, wolk, weg, landschap&#10;&#10;Automatisch gegenereerde beschrijving">
            <a:extLst>
              <a:ext uri="{FF2B5EF4-FFF2-40B4-BE49-F238E27FC236}">
                <a16:creationId xmlns:a16="http://schemas.microsoft.com/office/drawing/2014/main" id="{DB3C9AFF-F9E0-427A-ADCD-80A48120D7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2"/>
            <a:ext cx="12192000" cy="6857635"/>
          </a:xfrm>
          <a:prstGeom prst="rect">
            <a:avLst/>
          </a:prstGeom>
        </p:spPr>
      </p:pic>
    </p:spTree>
    <p:extLst>
      <p:ext uri="{BB962C8B-B14F-4D97-AF65-F5344CB8AC3E}">
        <p14:creationId xmlns:p14="http://schemas.microsoft.com/office/powerpoint/2010/main" val="2953151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73E8E4-820D-8D7B-A378-E8A6F47E8052}"/>
              </a:ext>
            </a:extLst>
          </p:cNvPr>
          <p:cNvSpPr>
            <a:spLocks noGrp="1"/>
          </p:cNvSpPr>
          <p:nvPr>
            <p:ph type="title"/>
          </p:nvPr>
        </p:nvSpPr>
        <p:spPr/>
        <p:txBody>
          <a:bodyPr/>
          <a:lstStyle/>
          <a:p>
            <a:r>
              <a:rPr lang="de-DE" dirty="0">
                <a:cs typeface="Calibri Light"/>
              </a:rPr>
              <a:t>Just </a:t>
            </a:r>
            <a:r>
              <a:rPr lang="de-DE" dirty="0" err="1">
                <a:cs typeface="Calibri Light"/>
              </a:rPr>
              <a:t>the</a:t>
            </a:r>
            <a:r>
              <a:rPr lang="de-DE" dirty="0">
                <a:cs typeface="Calibri Light"/>
              </a:rPr>
              <a:t> </a:t>
            </a:r>
            <a:r>
              <a:rPr lang="de-DE" dirty="0" err="1">
                <a:cs typeface="Calibri Light"/>
              </a:rPr>
              <a:t>regular</a:t>
            </a:r>
            <a:r>
              <a:rPr lang="de-DE" dirty="0">
                <a:cs typeface="Calibri Light"/>
              </a:rPr>
              <a:t> </a:t>
            </a:r>
            <a:r>
              <a:rPr lang="de-DE" dirty="0" err="1">
                <a:cs typeface="Calibri Light"/>
              </a:rPr>
              <a:t>bias</a:t>
            </a:r>
            <a:r>
              <a:rPr lang="de-DE" dirty="0">
                <a:cs typeface="Calibri Light"/>
              </a:rPr>
              <a:t>... </a:t>
            </a:r>
            <a:endParaRPr lang="de-DE" dirty="0"/>
          </a:p>
        </p:txBody>
      </p:sp>
      <p:pic>
        <p:nvPicPr>
          <p:cNvPr id="4" name="Grafik 4" descr="Ein Bild, das Text enthält.&#10;&#10;Beschreibung automatisch generiert.">
            <a:extLst>
              <a:ext uri="{FF2B5EF4-FFF2-40B4-BE49-F238E27FC236}">
                <a16:creationId xmlns:a16="http://schemas.microsoft.com/office/drawing/2014/main" id="{71E61BD7-D926-6B01-08B2-19ABD7245D88}"/>
              </a:ext>
            </a:extLst>
          </p:cNvPr>
          <p:cNvPicPr>
            <a:picLocks noGrp="1" noChangeAspect="1"/>
          </p:cNvPicPr>
          <p:nvPr>
            <p:ph idx="1"/>
          </p:nvPr>
        </p:nvPicPr>
        <p:blipFill>
          <a:blip r:embed="rId2"/>
          <a:stretch>
            <a:fillRect/>
          </a:stretch>
        </p:blipFill>
        <p:spPr>
          <a:xfrm>
            <a:off x="3232768" y="1825625"/>
            <a:ext cx="5726464" cy="4351338"/>
          </a:xfrm>
        </p:spPr>
      </p:pic>
    </p:spTree>
    <p:extLst>
      <p:ext uri="{BB962C8B-B14F-4D97-AF65-F5344CB8AC3E}">
        <p14:creationId xmlns:p14="http://schemas.microsoft.com/office/powerpoint/2010/main" val="3516456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Afbeelding 8" descr="Afbeelding met kleding, persoon, Menselijk gezicht, buitenshuis&#10;&#10;Automatisch gegenereerde beschrijving">
            <a:extLst>
              <a:ext uri="{FF2B5EF4-FFF2-40B4-BE49-F238E27FC236}">
                <a16:creationId xmlns:a16="http://schemas.microsoft.com/office/drawing/2014/main" id="{8361D951-AB06-4C25-4241-06161C12A531}"/>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r="1" b="18844"/>
          <a:stretch/>
        </p:blipFill>
        <p:spPr>
          <a:xfrm>
            <a:off x="-170" y="10"/>
            <a:ext cx="8450317" cy="6857990"/>
          </a:xfrm>
          <a:prstGeom prst="rect">
            <a:avLst/>
          </a:prstGeom>
        </p:spPr>
      </p:pic>
      <p:sp>
        <p:nvSpPr>
          <p:cNvPr id="2" name="Titel 1">
            <a:extLst>
              <a:ext uri="{FF2B5EF4-FFF2-40B4-BE49-F238E27FC236}">
                <a16:creationId xmlns:a16="http://schemas.microsoft.com/office/drawing/2014/main" id="{4C06E769-8F5A-BD80-6EBC-88A276496B66}"/>
              </a:ext>
            </a:extLst>
          </p:cNvPr>
          <p:cNvSpPr>
            <a:spLocks noGrp="1"/>
          </p:cNvSpPr>
          <p:nvPr>
            <p:ph type="title"/>
          </p:nvPr>
        </p:nvSpPr>
        <p:spPr>
          <a:xfrm>
            <a:off x="643468" y="643467"/>
            <a:ext cx="4620584" cy="4567137"/>
          </a:xfrm>
        </p:spPr>
        <p:txBody>
          <a:bodyPr vert="horz" lIns="91440" tIns="45720" rIns="91440" bIns="45720" rtlCol="0" anchor="b">
            <a:normAutofit/>
          </a:bodyPr>
          <a:lstStyle/>
          <a:p>
            <a:r>
              <a:rPr lang="en-US" kern="1200">
                <a:solidFill>
                  <a:srgbClr val="FFFFFF"/>
                </a:solidFill>
                <a:latin typeface="+mj-lt"/>
                <a:ea typeface="+mj-ea"/>
                <a:cs typeface="+mj-cs"/>
              </a:rPr>
              <a:t>Hey Dall-E, draw me a poor couple</a:t>
            </a:r>
          </a:p>
        </p:txBody>
      </p:sp>
      <p:pic>
        <p:nvPicPr>
          <p:cNvPr id="7" name="Afbeelding 6" descr="Afbeelding met schoeisel, schets, tekening, staan&#10;&#10;Automatisch gegenereerde beschrijving">
            <a:extLst>
              <a:ext uri="{FF2B5EF4-FFF2-40B4-BE49-F238E27FC236}">
                <a16:creationId xmlns:a16="http://schemas.microsoft.com/office/drawing/2014/main" id="{8C8EF82B-B7E9-3D64-342A-7439CBC871B4}"/>
              </a:ext>
            </a:extLst>
          </p:cNvPr>
          <p:cNvPicPr>
            <a:picLocks noChangeAspect="1"/>
          </p:cNvPicPr>
          <p:nvPr/>
        </p:nvPicPr>
        <p:blipFill rotWithShape="1">
          <a:blip r:embed="rId4">
            <a:extLst>
              <a:ext uri="{28A0092B-C50C-407E-A947-70E740481C1C}">
                <a14:useLocalDpi xmlns:a14="http://schemas.microsoft.com/office/drawing/2010/main" val="0"/>
              </a:ext>
            </a:extLst>
          </a:blip>
          <a:srcRect l="10923" r="2131"/>
          <a:stretch/>
        </p:blipFill>
        <p:spPr>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616315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Afbeelding 9" descr="Afbeelding met persoon, Menselijk gezicht, Modeaccessoire, glimlach&#10;&#10;Automatisch gegenereerde beschrijving">
            <a:extLst>
              <a:ext uri="{FF2B5EF4-FFF2-40B4-BE49-F238E27FC236}">
                <a16:creationId xmlns:a16="http://schemas.microsoft.com/office/drawing/2014/main" id="{DF4E1CD5-6F13-409D-D41F-27D859E62DCA}"/>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r="1" b="18844"/>
          <a:stretch/>
        </p:blipFill>
        <p:spPr>
          <a:xfrm>
            <a:off x="-170" y="10"/>
            <a:ext cx="8450317" cy="6857990"/>
          </a:xfrm>
          <a:prstGeom prst="rect">
            <a:avLst/>
          </a:prstGeom>
        </p:spPr>
      </p:pic>
      <p:sp>
        <p:nvSpPr>
          <p:cNvPr id="6" name="Titel 1">
            <a:extLst>
              <a:ext uri="{FF2B5EF4-FFF2-40B4-BE49-F238E27FC236}">
                <a16:creationId xmlns:a16="http://schemas.microsoft.com/office/drawing/2014/main" id="{2B821541-0CA1-E89A-3E2A-19969CB3EC8C}"/>
              </a:ext>
            </a:extLst>
          </p:cNvPr>
          <p:cNvSpPr>
            <a:spLocks noGrp="1"/>
          </p:cNvSpPr>
          <p:nvPr>
            <p:ph type="title"/>
          </p:nvPr>
        </p:nvSpPr>
        <p:spPr>
          <a:xfrm>
            <a:off x="643468" y="643467"/>
            <a:ext cx="4620584" cy="4567137"/>
          </a:xfrm>
        </p:spPr>
        <p:txBody>
          <a:bodyPr vert="horz" lIns="91440" tIns="45720" rIns="91440" bIns="45720" rtlCol="0" anchor="b">
            <a:normAutofit/>
          </a:bodyPr>
          <a:lstStyle/>
          <a:p>
            <a:r>
              <a:rPr lang="en-US" kern="1200">
                <a:solidFill>
                  <a:srgbClr val="FFFFFF"/>
                </a:solidFill>
                <a:latin typeface="+mj-lt"/>
                <a:ea typeface="+mj-ea"/>
                <a:cs typeface="+mj-cs"/>
              </a:rPr>
              <a:t>Hey Dall-E, draw me a rich couple</a:t>
            </a:r>
          </a:p>
        </p:txBody>
      </p:sp>
      <p:pic>
        <p:nvPicPr>
          <p:cNvPr id="8" name="Afbeelding 7" descr="Afbeelding met kleding, persoon, hemel, glimlach&#10;&#10;Automatisch gegenereerde beschrijving">
            <a:extLst>
              <a:ext uri="{FF2B5EF4-FFF2-40B4-BE49-F238E27FC236}">
                <a16:creationId xmlns:a16="http://schemas.microsoft.com/office/drawing/2014/main" id="{E7301236-10DA-5BE0-C07C-C75F556D8D76}"/>
              </a:ext>
            </a:extLst>
          </p:cNvPr>
          <p:cNvPicPr>
            <a:picLocks noChangeAspect="1"/>
          </p:cNvPicPr>
          <p:nvPr/>
        </p:nvPicPr>
        <p:blipFill rotWithShape="1">
          <a:blip r:embed="rId4">
            <a:extLst>
              <a:ext uri="{28A0092B-C50C-407E-A947-70E740481C1C}">
                <a14:useLocalDpi xmlns:a14="http://schemas.microsoft.com/office/drawing/2010/main" val="0"/>
              </a:ext>
            </a:extLst>
          </a:blip>
          <a:srcRect l="13054"/>
          <a:stretch/>
        </p:blipFill>
        <p:spPr>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695663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5fae8262-b78e-4366-8929-a5d6aac95320}" enabled="1" method="Standard" siteId="{cf36141c-ddd7-45a7-b073-111f66d0b30c}" removed="0"/>
  <clbl:label id="{e6fcb01a-f706-4b1b-872b-1e7645d78491}" enabled="0" method="" siteId="{e6fcb01a-f706-4b1b-872b-1e7645d78491}" removed="1"/>
</clbl:labelList>
</file>

<file path=docProps/app.xml><?xml version="1.0" encoding="utf-8"?>
<Properties xmlns="http://schemas.openxmlformats.org/officeDocument/2006/extended-properties" xmlns:vt="http://schemas.openxmlformats.org/officeDocument/2006/docPropsVTypes">
  <TotalTime>98</TotalTime>
  <Words>1623</Words>
  <Application>Microsoft Office PowerPoint</Application>
  <PresentationFormat>Widescreen</PresentationFormat>
  <Paragraphs>259</Paragraphs>
  <Slides>67</Slides>
  <Notes>55</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67</vt:i4>
      </vt:variant>
    </vt:vector>
  </HeadingPairs>
  <TitlesOfParts>
    <vt:vector size="73" baseType="lpstr">
      <vt:lpstr>Arial</vt:lpstr>
      <vt:lpstr>Arial Black</vt:lpstr>
      <vt:lpstr>Bahnschrift Condensed</vt:lpstr>
      <vt:lpstr>Calibri</vt:lpstr>
      <vt:lpstr>Calibri Light</vt:lpstr>
      <vt:lpstr>Office Theme</vt:lpstr>
      <vt:lpstr>The AI ethics session nobody knew we needed</vt:lpstr>
      <vt:lpstr>PowerPoint Presentation</vt:lpstr>
      <vt:lpstr>PowerPoint Presentation</vt:lpstr>
      <vt:lpstr>PowerPoint Presentation</vt:lpstr>
      <vt:lpstr>PowerPoint Presentation</vt:lpstr>
      <vt:lpstr>PowerPoint Presentation</vt:lpstr>
      <vt:lpstr>Just the regular bias... </vt:lpstr>
      <vt:lpstr>Hey Dall-E, draw me a poor couple</vt:lpstr>
      <vt:lpstr>Hey Dall-E, draw me a rich couple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ANGER</vt:lpstr>
      <vt:lpstr>PowerPoint Presentation</vt:lpstr>
      <vt:lpstr>PowerPoint Presentation</vt:lpstr>
      <vt:lpstr>PowerPoint Presentation</vt:lpstr>
      <vt:lpstr>PowerPoint Presentation</vt:lpstr>
      <vt:lpstr>PowerPoint Presentation</vt:lpstr>
      <vt:lpstr>Everyone is biased.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have…</vt:lpstr>
      <vt:lpstr>As a result we get</vt:lpstr>
      <vt:lpstr>We do not feed data. We feed stories </vt:lpstr>
      <vt:lpstr>PowerPoint Presentation</vt:lpstr>
      <vt:lpstr>PowerPoint Presentation</vt:lpstr>
      <vt:lpstr>DEPRESSION</vt:lpstr>
      <vt:lpstr>PowerPoint Presentation</vt:lpstr>
      <vt:lpstr>PowerPoint Presentation</vt:lpstr>
      <vt:lpstr>PowerPoint Presentation</vt:lpstr>
      <vt:lpstr>PowerPoint Presentation</vt:lpstr>
      <vt:lpstr>PowerPoint Presentation</vt:lpstr>
      <vt:lpstr>ACCEPTANCE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Iona Varga</dc:creator>
  <cp:lastModifiedBy>Luise Freese</cp:lastModifiedBy>
  <cp:revision>14</cp:revision>
  <dcterms:created xsi:type="dcterms:W3CDTF">2023-03-22T14:47:08Z</dcterms:created>
  <dcterms:modified xsi:type="dcterms:W3CDTF">2023-05-25T11:40:34Z</dcterms:modified>
</cp:coreProperties>
</file>